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66" r:id="rId3"/>
    <p:sldId id="335" r:id="rId4"/>
    <p:sldId id="376" r:id="rId5"/>
    <p:sldId id="375" r:id="rId6"/>
    <p:sldId id="377" r:id="rId7"/>
    <p:sldId id="378" r:id="rId8"/>
    <p:sldId id="379" r:id="rId9"/>
    <p:sldId id="380" r:id="rId10"/>
    <p:sldId id="383" r:id="rId11"/>
    <p:sldId id="384" r:id="rId12"/>
    <p:sldId id="385" r:id="rId13"/>
    <p:sldId id="381" r:id="rId14"/>
    <p:sldId id="382" r:id="rId15"/>
    <p:sldId id="388" r:id="rId16"/>
    <p:sldId id="389" r:id="rId17"/>
    <p:sldId id="392" r:id="rId18"/>
    <p:sldId id="391" r:id="rId19"/>
  </p:sldIdLst>
  <p:sldSz cx="9144000" cy="6858000" type="screen4x3"/>
  <p:notesSz cx="6797675" cy="98599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37320E-7961-47A8-B485-3D38934F8C61}" v="81" dt="2020-05-06T09:59:39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58" autoAdjust="0"/>
    <p:restoredTop sz="50000" autoAdjust="0"/>
  </p:normalViewPr>
  <p:slideViewPr>
    <p:cSldViewPr snapToGrid="0" snapToObjects="1">
      <p:cViewPr varScale="1">
        <p:scale>
          <a:sx n="110" d="100"/>
          <a:sy n="110" d="100"/>
        </p:scale>
        <p:origin x="21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375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o Pagani" userId="1cca4a61-369e-41de-a500-b9f10fa08e06" providerId="ADAL" clId="{7537320E-7961-47A8-B485-3D38934F8C61}"/>
    <pc:docChg chg="custSel addSld delSld modSld sldOrd">
      <pc:chgData name="Fabio Pagani" userId="1cca4a61-369e-41de-a500-b9f10fa08e06" providerId="ADAL" clId="{7537320E-7961-47A8-B485-3D38934F8C61}" dt="2020-05-11T10:24:36.428" v="5474" actId="113"/>
      <pc:docMkLst>
        <pc:docMk/>
      </pc:docMkLst>
      <pc:sldChg chg="delSp modSp mod">
        <pc:chgData name="Fabio Pagani" userId="1cca4a61-369e-41de-a500-b9f10fa08e06" providerId="ADAL" clId="{7537320E-7961-47A8-B485-3D38934F8C61}" dt="2020-04-29T08:19:37.568" v="63" actId="478"/>
        <pc:sldMkLst>
          <pc:docMk/>
          <pc:sldMk cId="2472364176" sldId="256"/>
        </pc:sldMkLst>
        <pc:spChg chg="mod">
          <ac:chgData name="Fabio Pagani" userId="1cca4a61-369e-41de-a500-b9f10fa08e06" providerId="ADAL" clId="{7537320E-7961-47A8-B485-3D38934F8C61}" dt="2020-04-29T08:19:30.586" v="62" actId="20577"/>
          <ac:spMkLst>
            <pc:docMk/>
            <pc:sldMk cId="2472364176" sldId="256"/>
            <ac:spMk id="2" creationId="{6B41A1F3-D927-B649-9AB3-A02D356A2B72}"/>
          </ac:spMkLst>
        </pc:spChg>
        <pc:spChg chg="del">
          <ac:chgData name="Fabio Pagani" userId="1cca4a61-369e-41de-a500-b9f10fa08e06" providerId="ADAL" clId="{7537320E-7961-47A8-B485-3D38934F8C61}" dt="2020-04-29T08:19:37.568" v="63" actId="478"/>
          <ac:spMkLst>
            <pc:docMk/>
            <pc:sldMk cId="2472364176" sldId="256"/>
            <ac:spMk id="4" creationId="{6B41A1F3-D927-B649-9AB3-A02D356A2B72}"/>
          </ac:spMkLst>
        </pc:spChg>
      </pc:sldChg>
      <pc:sldChg chg="addSp delSp modSp mod">
        <pc:chgData name="Fabio Pagani" userId="1cca4a61-369e-41de-a500-b9f10fa08e06" providerId="ADAL" clId="{7537320E-7961-47A8-B485-3D38934F8C61}" dt="2020-04-29T09:37:10.537" v="622" actId="14100"/>
        <pc:sldMkLst>
          <pc:docMk/>
          <pc:sldMk cId="3331680091" sldId="335"/>
        </pc:sldMkLst>
        <pc:spChg chg="mod">
          <ac:chgData name="Fabio Pagani" userId="1cca4a61-369e-41de-a500-b9f10fa08e06" providerId="ADAL" clId="{7537320E-7961-47A8-B485-3D38934F8C61}" dt="2020-04-29T09:24:13.628" v="226" actId="20577"/>
          <ac:spMkLst>
            <pc:docMk/>
            <pc:sldMk cId="3331680091" sldId="335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4-29T09:37:10.537" v="622" actId="14100"/>
          <ac:spMkLst>
            <pc:docMk/>
            <pc:sldMk cId="3331680091" sldId="335"/>
            <ac:spMk id="7" creationId="{544CCB73-31B2-4DBB-9657-25174A59E275}"/>
          </ac:spMkLst>
        </pc:spChg>
        <pc:graphicFrameChg chg="del modGraphic">
          <ac:chgData name="Fabio Pagani" userId="1cca4a61-369e-41de-a500-b9f10fa08e06" providerId="ADAL" clId="{7537320E-7961-47A8-B485-3D38934F8C61}" dt="2020-04-29T09:22:05.407" v="184" actId="478"/>
          <ac:graphicFrameMkLst>
            <pc:docMk/>
            <pc:sldMk cId="3331680091" sldId="335"/>
            <ac:graphicFrameMk id="5" creationId="{1D8A2E70-DDF6-43BA-92E5-9E793F3ECA55}"/>
          </ac:graphicFrameMkLst>
        </pc:graphicFrameChg>
        <pc:picChg chg="add mod">
          <ac:chgData name="Fabio Pagani" userId="1cca4a61-369e-41de-a500-b9f10fa08e06" providerId="ADAL" clId="{7537320E-7961-47A8-B485-3D38934F8C61}" dt="2020-04-29T09:37:03.411" v="621" actId="1076"/>
          <ac:picMkLst>
            <pc:docMk/>
            <pc:sldMk cId="3331680091" sldId="335"/>
            <ac:picMk id="3" creationId="{A56195F4-EDEF-47D3-8A05-583ED7E2F1DF}"/>
          </ac:picMkLst>
        </pc:picChg>
      </pc:sldChg>
      <pc:sldChg chg="del">
        <pc:chgData name="Fabio Pagani" userId="1cca4a61-369e-41de-a500-b9f10fa08e06" providerId="ADAL" clId="{7537320E-7961-47A8-B485-3D38934F8C61}" dt="2020-04-29T08:23:22.039" v="65" actId="47"/>
        <pc:sldMkLst>
          <pc:docMk/>
          <pc:sldMk cId="1942256738" sldId="354"/>
        </pc:sldMkLst>
      </pc:sldChg>
      <pc:sldChg chg="del">
        <pc:chgData name="Fabio Pagani" userId="1cca4a61-369e-41de-a500-b9f10fa08e06" providerId="ADAL" clId="{7537320E-7961-47A8-B485-3D38934F8C61}" dt="2020-04-29T08:23:15.292" v="64" actId="47"/>
        <pc:sldMkLst>
          <pc:docMk/>
          <pc:sldMk cId="628459522" sldId="355"/>
        </pc:sldMkLst>
      </pc:sldChg>
      <pc:sldChg chg="del">
        <pc:chgData name="Fabio Pagani" userId="1cca4a61-369e-41de-a500-b9f10fa08e06" providerId="ADAL" clId="{7537320E-7961-47A8-B485-3D38934F8C61}" dt="2020-04-29T08:24:34.981" v="67" actId="47"/>
        <pc:sldMkLst>
          <pc:docMk/>
          <pc:sldMk cId="2129110304" sldId="356"/>
        </pc:sldMkLst>
      </pc:sldChg>
      <pc:sldChg chg="del">
        <pc:chgData name="Fabio Pagani" userId="1cca4a61-369e-41de-a500-b9f10fa08e06" providerId="ADAL" clId="{7537320E-7961-47A8-B485-3D38934F8C61}" dt="2020-04-29T13:04:33.510" v="2794" actId="47"/>
        <pc:sldMkLst>
          <pc:docMk/>
          <pc:sldMk cId="3945832973" sldId="357"/>
        </pc:sldMkLst>
      </pc:sldChg>
      <pc:sldChg chg="del">
        <pc:chgData name="Fabio Pagani" userId="1cca4a61-369e-41de-a500-b9f10fa08e06" providerId="ADAL" clId="{7537320E-7961-47A8-B485-3D38934F8C61}" dt="2020-04-29T13:04:38.026" v="2795" actId="47"/>
        <pc:sldMkLst>
          <pc:docMk/>
          <pc:sldMk cId="3072237930" sldId="358"/>
        </pc:sldMkLst>
      </pc:sldChg>
      <pc:sldChg chg="del">
        <pc:chgData name="Fabio Pagani" userId="1cca4a61-369e-41de-a500-b9f10fa08e06" providerId="ADAL" clId="{7537320E-7961-47A8-B485-3D38934F8C61}" dt="2020-04-29T13:04:45.736" v="2797" actId="47"/>
        <pc:sldMkLst>
          <pc:docMk/>
          <pc:sldMk cId="1044468667" sldId="359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3559724619" sldId="360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2218380255" sldId="361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4037667622" sldId="362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1641382323" sldId="363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3734092740" sldId="364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2768195021" sldId="365"/>
        </pc:sldMkLst>
      </pc:sldChg>
      <pc:sldChg chg="addSp delSp modSp mod">
        <pc:chgData name="Fabio Pagani" userId="1cca4a61-369e-41de-a500-b9f10fa08e06" providerId="ADAL" clId="{7537320E-7961-47A8-B485-3D38934F8C61}" dt="2020-05-11T10:17:15.882" v="5376" actId="14100"/>
        <pc:sldMkLst>
          <pc:docMk/>
          <pc:sldMk cId="1085825416" sldId="366"/>
        </pc:sldMkLst>
        <pc:spChg chg="mod">
          <ac:chgData name="Fabio Pagani" userId="1cca4a61-369e-41de-a500-b9f10fa08e06" providerId="ADAL" clId="{7537320E-7961-47A8-B485-3D38934F8C61}" dt="2020-04-29T09:23:27.178" v="191" actId="1076"/>
          <ac:spMkLst>
            <pc:docMk/>
            <pc:sldMk cId="1085825416" sldId="366"/>
            <ac:spMk id="2" creationId="{6B41A1F3-D927-B649-9AB3-A02D356A2B72}"/>
          </ac:spMkLst>
        </pc:spChg>
        <pc:spChg chg="add mod">
          <ac:chgData name="Fabio Pagani" userId="1cca4a61-369e-41de-a500-b9f10fa08e06" providerId="ADAL" clId="{7537320E-7961-47A8-B485-3D38934F8C61}" dt="2020-05-11T10:17:15.882" v="5376" actId="14100"/>
          <ac:spMkLst>
            <pc:docMk/>
            <pc:sldMk cId="1085825416" sldId="366"/>
            <ac:spMk id="4" creationId="{14A3F546-C2A9-41AC-BAE8-4D72D088DCC5}"/>
          </ac:spMkLst>
        </pc:spChg>
        <pc:spChg chg="add del">
          <ac:chgData name="Fabio Pagani" userId="1cca4a61-369e-41de-a500-b9f10fa08e06" providerId="ADAL" clId="{7537320E-7961-47A8-B485-3D38934F8C61}" dt="2020-04-29T09:22:56.027" v="188" actId="478"/>
          <ac:spMkLst>
            <pc:docMk/>
            <pc:sldMk cId="1085825416" sldId="366"/>
            <ac:spMk id="5" creationId="{C5ADE450-1A61-4ABA-A41A-1831EBE65A5E}"/>
          </ac:spMkLst>
        </pc:spChg>
        <pc:graphicFrameChg chg="mod modGraphic">
          <ac:chgData name="Fabio Pagani" userId="1cca4a61-369e-41de-a500-b9f10fa08e06" providerId="ADAL" clId="{7537320E-7961-47A8-B485-3D38934F8C61}" dt="2020-05-06T09:59:51.697" v="5276" actId="6549"/>
          <ac:graphicFrameMkLst>
            <pc:docMk/>
            <pc:sldMk cId="1085825416" sldId="366"/>
            <ac:graphicFrameMk id="6" creationId="{5531904F-C1F3-4823-B765-6FB8DF6345CF}"/>
          </ac:graphicFrameMkLst>
        </pc:graphicFrameChg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209483187" sldId="367"/>
        </pc:sldMkLst>
      </pc:sldChg>
      <pc:sldChg chg="del">
        <pc:chgData name="Fabio Pagani" userId="1cca4a61-369e-41de-a500-b9f10fa08e06" providerId="ADAL" clId="{7537320E-7961-47A8-B485-3D38934F8C61}" dt="2020-04-29T13:04:29.351" v="2793" actId="47"/>
        <pc:sldMkLst>
          <pc:docMk/>
          <pc:sldMk cId="331791958" sldId="368"/>
        </pc:sldMkLst>
      </pc:sldChg>
      <pc:sldChg chg="delSp modSp del mod">
        <pc:chgData name="Fabio Pagani" userId="1cca4a61-369e-41de-a500-b9f10fa08e06" providerId="ADAL" clId="{7537320E-7961-47A8-B485-3D38934F8C61}" dt="2020-04-30T08:26:22.004" v="4860" actId="47"/>
        <pc:sldMkLst>
          <pc:docMk/>
          <pc:sldMk cId="2175017555" sldId="369"/>
        </pc:sldMkLst>
        <pc:graphicFrameChg chg="del mod modGraphic">
          <ac:chgData name="Fabio Pagani" userId="1cca4a61-369e-41de-a500-b9f10fa08e06" providerId="ADAL" clId="{7537320E-7961-47A8-B485-3D38934F8C61}" dt="2020-04-30T08:22:22.816" v="4607" actId="21"/>
          <ac:graphicFrameMkLst>
            <pc:docMk/>
            <pc:sldMk cId="2175017555" sldId="369"/>
            <ac:graphicFrameMk id="6" creationId="{5531904F-C1F3-4823-B765-6FB8DF6345CF}"/>
          </ac:graphicFrameMkLst>
        </pc:graphicFrameChg>
      </pc:sldChg>
      <pc:sldChg chg="del">
        <pc:chgData name="Fabio Pagani" userId="1cca4a61-369e-41de-a500-b9f10fa08e06" providerId="ADAL" clId="{7537320E-7961-47A8-B485-3D38934F8C61}" dt="2020-04-29T13:04:43.488" v="2796" actId="47"/>
        <pc:sldMkLst>
          <pc:docMk/>
          <pc:sldMk cId="648169110" sldId="370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93407177" sldId="371"/>
        </pc:sldMkLst>
      </pc:sldChg>
      <pc:sldChg chg="del">
        <pc:chgData name="Fabio Pagani" userId="1cca4a61-369e-41de-a500-b9f10fa08e06" providerId="ADAL" clId="{7537320E-7961-47A8-B485-3D38934F8C61}" dt="2020-04-29T13:24:36.977" v="3518" actId="47"/>
        <pc:sldMkLst>
          <pc:docMk/>
          <pc:sldMk cId="12407197" sldId="373"/>
        </pc:sldMkLst>
      </pc:sldChg>
      <pc:sldChg chg="add del">
        <pc:chgData name="Fabio Pagani" userId="1cca4a61-369e-41de-a500-b9f10fa08e06" providerId="ADAL" clId="{7537320E-7961-47A8-B485-3D38934F8C61}" dt="2020-04-29T13:00:05.180" v="2663" actId="47"/>
        <pc:sldMkLst>
          <pc:docMk/>
          <pc:sldMk cId="3678449469" sldId="374"/>
        </pc:sldMkLst>
      </pc:sldChg>
      <pc:sldChg chg="addSp delSp modSp add mod">
        <pc:chgData name="Fabio Pagani" userId="1cca4a61-369e-41de-a500-b9f10fa08e06" providerId="ADAL" clId="{7537320E-7961-47A8-B485-3D38934F8C61}" dt="2020-05-11T10:18:43.128" v="5409" actId="6549"/>
        <pc:sldMkLst>
          <pc:docMk/>
          <pc:sldMk cId="4183129571" sldId="375"/>
        </pc:sldMkLst>
        <pc:spChg chg="mod">
          <ac:chgData name="Fabio Pagani" userId="1cca4a61-369e-41de-a500-b9f10fa08e06" providerId="ADAL" clId="{7537320E-7961-47A8-B485-3D38934F8C61}" dt="2020-05-11T10:18:43.128" v="5409" actId="6549"/>
          <ac:spMkLst>
            <pc:docMk/>
            <pc:sldMk cId="4183129571" sldId="375"/>
            <ac:spMk id="7" creationId="{544CCB73-31B2-4DBB-9657-25174A59E275}"/>
          </ac:spMkLst>
        </pc:spChg>
        <pc:picChg chg="add del mod">
          <ac:chgData name="Fabio Pagani" userId="1cca4a61-369e-41de-a500-b9f10fa08e06" providerId="ADAL" clId="{7537320E-7961-47A8-B485-3D38934F8C61}" dt="2020-04-29T09:35:30.645" v="611" actId="478"/>
          <ac:picMkLst>
            <pc:docMk/>
            <pc:sldMk cId="4183129571" sldId="375"/>
            <ac:picMk id="4" creationId="{DEAC11B4-0429-4A46-8007-3AC112EC4780}"/>
          </ac:picMkLst>
        </pc:picChg>
        <pc:picChg chg="add mod">
          <ac:chgData name="Fabio Pagani" userId="1cca4a61-369e-41de-a500-b9f10fa08e06" providerId="ADAL" clId="{7537320E-7961-47A8-B485-3D38934F8C61}" dt="2020-04-29T09:35:52.457" v="618" actId="14100"/>
          <ac:picMkLst>
            <pc:docMk/>
            <pc:sldMk cId="4183129571" sldId="375"/>
            <ac:picMk id="6" creationId="{C9EB6B41-FC8C-4099-BD45-52C5B1DB82AB}"/>
          </ac:picMkLst>
        </pc:picChg>
      </pc:sldChg>
      <pc:sldChg chg="modSp add mod ord">
        <pc:chgData name="Fabio Pagani" userId="1cca4a61-369e-41de-a500-b9f10fa08e06" providerId="ADAL" clId="{7537320E-7961-47A8-B485-3D38934F8C61}" dt="2020-05-06T09:12:44.068" v="4945" actId="20577"/>
        <pc:sldMkLst>
          <pc:docMk/>
          <pc:sldMk cId="2192317303" sldId="376"/>
        </pc:sldMkLst>
        <pc:spChg chg="mod">
          <ac:chgData name="Fabio Pagani" userId="1cca4a61-369e-41de-a500-b9f10fa08e06" providerId="ADAL" clId="{7537320E-7961-47A8-B485-3D38934F8C61}" dt="2020-05-06T09:12:44.068" v="4945" actId="20577"/>
          <ac:spMkLst>
            <pc:docMk/>
            <pc:sldMk cId="2192317303" sldId="376"/>
            <ac:spMk id="7" creationId="{544CCB73-31B2-4DBB-9657-25174A59E275}"/>
          </ac:spMkLst>
        </pc:spChg>
      </pc:sldChg>
      <pc:sldChg chg="addSp delSp modSp add mod">
        <pc:chgData name="Fabio Pagani" userId="1cca4a61-369e-41de-a500-b9f10fa08e06" providerId="ADAL" clId="{7537320E-7961-47A8-B485-3D38934F8C61}" dt="2020-05-11T10:19:17.544" v="5424" actId="20577"/>
        <pc:sldMkLst>
          <pc:docMk/>
          <pc:sldMk cId="834329401" sldId="377"/>
        </pc:sldMkLst>
        <pc:spChg chg="add mod">
          <ac:chgData name="Fabio Pagani" userId="1cca4a61-369e-41de-a500-b9f10fa08e06" providerId="ADAL" clId="{7537320E-7961-47A8-B485-3D38934F8C61}" dt="2020-05-06T09:14:08.975" v="4949" actId="1582"/>
          <ac:spMkLst>
            <pc:docMk/>
            <pc:sldMk cId="834329401" sldId="377"/>
            <ac:spMk id="4" creationId="{F3A622C4-ED39-4BCD-B786-1E3F5438B43F}"/>
          </ac:spMkLst>
        </pc:spChg>
        <pc:spChg chg="add mod">
          <ac:chgData name="Fabio Pagani" userId="1cca4a61-369e-41de-a500-b9f10fa08e06" providerId="ADAL" clId="{7537320E-7961-47A8-B485-3D38934F8C61}" dt="2020-05-06T09:14:21.140" v="4951" actId="1076"/>
          <ac:spMkLst>
            <pc:docMk/>
            <pc:sldMk cId="834329401" sldId="377"/>
            <ac:spMk id="6" creationId="{D1E81D7D-DC36-4C4D-BE79-51B2D40C1E55}"/>
          </ac:spMkLst>
        </pc:spChg>
        <pc:spChg chg="mod">
          <ac:chgData name="Fabio Pagani" userId="1cca4a61-369e-41de-a500-b9f10fa08e06" providerId="ADAL" clId="{7537320E-7961-47A8-B485-3D38934F8C61}" dt="2020-05-11T10:19:17.544" v="5424" actId="20577"/>
          <ac:spMkLst>
            <pc:docMk/>
            <pc:sldMk cId="834329401" sldId="377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4-29T10:04:41.567" v="1836" actId="1076"/>
          <ac:picMkLst>
            <pc:docMk/>
            <pc:sldMk cId="834329401" sldId="377"/>
            <ac:picMk id="3" creationId="{A64C4890-193A-4410-8E51-94BC0BB8E9BB}"/>
          </ac:picMkLst>
        </pc:picChg>
        <pc:picChg chg="add del">
          <ac:chgData name="Fabio Pagani" userId="1cca4a61-369e-41de-a500-b9f10fa08e06" providerId="ADAL" clId="{7537320E-7961-47A8-B485-3D38934F8C61}" dt="2020-04-29T10:04:36.809" v="1834" actId="478"/>
          <ac:picMkLst>
            <pc:docMk/>
            <pc:sldMk cId="834329401" sldId="377"/>
            <ac:picMk id="5" creationId="{6CCA638D-7CF7-424E-8210-88B397832BDB}"/>
          </ac:picMkLst>
        </pc:picChg>
        <pc:picChg chg="del">
          <ac:chgData name="Fabio Pagani" userId="1cca4a61-369e-41de-a500-b9f10fa08e06" providerId="ADAL" clId="{7537320E-7961-47A8-B485-3D38934F8C61}" dt="2020-04-29T10:03:37.371" v="1830" actId="478"/>
          <ac:picMkLst>
            <pc:docMk/>
            <pc:sldMk cId="834329401" sldId="377"/>
            <ac:picMk id="6" creationId="{C9EB6B41-FC8C-4099-BD45-52C5B1DB82AB}"/>
          </ac:picMkLst>
        </pc:picChg>
      </pc:sldChg>
      <pc:sldChg chg="addSp delSp modSp add mod ord">
        <pc:chgData name="Fabio Pagani" userId="1cca4a61-369e-41de-a500-b9f10fa08e06" providerId="ADAL" clId="{7537320E-7961-47A8-B485-3D38934F8C61}" dt="2020-05-11T10:19:33.362" v="5439" actId="20577"/>
        <pc:sldMkLst>
          <pc:docMk/>
          <pc:sldMk cId="3534559410" sldId="378"/>
        </pc:sldMkLst>
        <pc:spChg chg="add mod">
          <ac:chgData name="Fabio Pagani" userId="1cca4a61-369e-41de-a500-b9f10fa08e06" providerId="ADAL" clId="{7537320E-7961-47A8-B485-3D38934F8C61}" dt="2020-05-06T09:14:30.066" v="4953" actId="1076"/>
          <ac:spMkLst>
            <pc:docMk/>
            <pc:sldMk cId="3534559410" sldId="378"/>
            <ac:spMk id="5" creationId="{8822562D-14E2-4E96-84BD-CE8065BE45A9}"/>
          </ac:spMkLst>
        </pc:spChg>
        <pc:spChg chg="add mod">
          <ac:chgData name="Fabio Pagani" userId="1cca4a61-369e-41de-a500-b9f10fa08e06" providerId="ADAL" clId="{7537320E-7961-47A8-B485-3D38934F8C61}" dt="2020-05-06T09:14:49.797" v="4957" actId="1036"/>
          <ac:spMkLst>
            <pc:docMk/>
            <pc:sldMk cId="3534559410" sldId="378"/>
            <ac:spMk id="6" creationId="{5FF10371-069E-4553-B30C-33B926C1ADBC}"/>
          </ac:spMkLst>
        </pc:spChg>
        <pc:spChg chg="mod">
          <ac:chgData name="Fabio Pagani" userId="1cca4a61-369e-41de-a500-b9f10fa08e06" providerId="ADAL" clId="{7537320E-7961-47A8-B485-3D38934F8C61}" dt="2020-05-11T10:19:33.362" v="5439" actId="20577"/>
          <ac:spMkLst>
            <pc:docMk/>
            <pc:sldMk cId="3534559410" sldId="378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4-29T10:05:20.571" v="1839" actId="1076"/>
          <ac:picMkLst>
            <pc:docMk/>
            <pc:sldMk cId="3534559410" sldId="378"/>
            <ac:picMk id="3" creationId="{DB50500B-6723-4A88-B255-63BFE4FCB072}"/>
          </ac:picMkLst>
        </pc:picChg>
        <pc:picChg chg="add del">
          <ac:chgData name="Fabio Pagani" userId="1cca4a61-369e-41de-a500-b9f10fa08e06" providerId="ADAL" clId="{7537320E-7961-47A8-B485-3D38934F8C61}" dt="2020-04-29T10:04:10.413" v="1833" actId="478"/>
          <ac:picMkLst>
            <pc:docMk/>
            <pc:sldMk cId="3534559410" sldId="378"/>
            <ac:picMk id="5" creationId="{438C9754-1FA7-4665-95AE-21B1CC86A62B}"/>
          </ac:picMkLst>
        </pc:picChg>
        <pc:picChg chg="del">
          <ac:chgData name="Fabio Pagani" userId="1cca4a61-369e-41de-a500-b9f10fa08e06" providerId="ADAL" clId="{7537320E-7961-47A8-B485-3D38934F8C61}" dt="2020-04-29T10:03:15.733" v="1824" actId="478"/>
          <ac:picMkLst>
            <pc:docMk/>
            <pc:sldMk cId="3534559410" sldId="378"/>
            <ac:picMk id="6" creationId="{C9EB6B41-FC8C-4099-BD45-52C5B1DB82AB}"/>
          </ac:picMkLst>
        </pc:picChg>
      </pc:sldChg>
      <pc:sldChg chg="addSp delSp modSp add mod">
        <pc:chgData name="Fabio Pagani" userId="1cca4a61-369e-41de-a500-b9f10fa08e06" providerId="ADAL" clId="{7537320E-7961-47A8-B485-3D38934F8C61}" dt="2020-05-06T09:15:18.630" v="4962" actId="1076"/>
        <pc:sldMkLst>
          <pc:docMk/>
          <pc:sldMk cId="2017293596" sldId="379"/>
        </pc:sldMkLst>
        <pc:spChg chg="add mod">
          <ac:chgData name="Fabio Pagani" userId="1cca4a61-369e-41de-a500-b9f10fa08e06" providerId="ADAL" clId="{7537320E-7961-47A8-B485-3D38934F8C61}" dt="2020-05-06T09:15:14.311" v="4960" actId="1076"/>
          <ac:spMkLst>
            <pc:docMk/>
            <pc:sldMk cId="2017293596" sldId="379"/>
            <ac:spMk id="6" creationId="{9DBFC263-FB76-4CD0-9A14-67896490D789}"/>
          </ac:spMkLst>
        </pc:spChg>
        <pc:spChg chg="mod">
          <ac:chgData name="Fabio Pagani" userId="1cca4a61-369e-41de-a500-b9f10fa08e06" providerId="ADAL" clId="{7537320E-7961-47A8-B485-3D38934F8C61}" dt="2020-04-29T10:20:35.696" v="2436" actId="20577"/>
          <ac:spMkLst>
            <pc:docMk/>
            <pc:sldMk cId="2017293596" sldId="379"/>
            <ac:spMk id="7" creationId="{544CCB73-31B2-4DBB-9657-25174A59E275}"/>
          </ac:spMkLst>
        </pc:spChg>
        <pc:spChg chg="add mod">
          <ac:chgData name="Fabio Pagani" userId="1cca4a61-369e-41de-a500-b9f10fa08e06" providerId="ADAL" clId="{7537320E-7961-47A8-B485-3D38934F8C61}" dt="2020-05-06T09:15:18.630" v="4962" actId="1076"/>
          <ac:spMkLst>
            <pc:docMk/>
            <pc:sldMk cId="2017293596" sldId="379"/>
            <ac:spMk id="8" creationId="{BF8DBB13-DA2C-4499-B7DA-92A04E6044AA}"/>
          </ac:spMkLst>
        </pc:spChg>
        <pc:picChg chg="add mod">
          <ac:chgData name="Fabio Pagani" userId="1cca4a61-369e-41de-a500-b9f10fa08e06" providerId="ADAL" clId="{7537320E-7961-47A8-B485-3D38934F8C61}" dt="2020-05-06T09:15:10.226" v="4959" actId="1076"/>
          <ac:picMkLst>
            <pc:docMk/>
            <pc:sldMk cId="2017293596" sldId="379"/>
            <ac:picMk id="5" creationId="{D086EBF8-5360-41D0-8C4A-553D87AA4EC8}"/>
          </ac:picMkLst>
        </pc:picChg>
        <pc:picChg chg="del">
          <ac:chgData name="Fabio Pagani" userId="1cca4a61-369e-41de-a500-b9f10fa08e06" providerId="ADAL" clId="{7537320E-7961-47A8-B485-3D38934F8C61}" dt="2020-04-29T10:21:28.630" v="2437" actId="478"/>
          <ac:picMkLst>
            <pc:docMk/>
            <pc:sldMk cId="2017293596" sldId="379"/>
            <ac:picMk id="6" creationId="{C9EB6B41-FC8C-4099-BD45-52C5B1DB82AB}"/>
          </ac:picMkLst>
        </pc:picChg>
        <pc:picChg chg="add del">
          <ac:chgData name="Fabio Pagani" userId="1cca4a61-369e-41de-a500-b9f10fa08e06" providerId="ADAL" clId="{7537320E-7961-47A8-B485-3D38934F8C61}" dt="2020-04-29T10:21:52.434" v="2440"/>
          <ac:picMkLst>
            <pc:docMk/>
            <pc:sldMk cId="2017293596" sldId="379"/>
            <ac:picMk id="8" creationId="{529EFFCA-E26B-43BC-A1A7-42FF342D60DC}"/>
          </ac:picMkLst>
        </pc:picChg>
      </pc:sldChg>
      <pc:sldChg chg="addSp delSp modSp add mod">
        <pc:chgData name="Fabio Pagani" userId="1cca4a61-369e-41de-a500-b9f10fa08e06" providerId="ADAL" clId="{7537320E-7961-47A8-B485-3D38934F8C61}" dt="2020-05-11T10:20:22.604" v="5456" actId="20577"/>
        <pc:sldMkLst>
          <pc:docMk/>
          <pc:sldMk cId="2543517886" sldId="380"/>
        </pc:sldMkLst>
        <pc:spChg chg="mod">
          <ac:chgData name="Fabio Pagani" userId="1cca4a61-369e-41de-a500-b9f10fa08e06" providerId="ADAL" clId="{7537320E-7961-47A8-B485-3D38934F8C61}" dt="2020-05-11T10:20:22.604" v="5456" actId="20577"/>
          <ac:spMkLst>
            <pc:docMk/>
            <pc:sldMk cId="2543517886" sldId="380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5-06T12:39:34.103" v="5295" actId="1076"/>
          <ac:picMkLst>
            <pc:docMk/>
            <pc:sldMk cId="2543517886" sldId="380"/>
            <ac:picMk id="3" creationId="{B87F3D25-058E-4B8B-ABA2-21F5E45E0443}"/>
          </ac:picMkLst>
        </pc:picChg>
        <pc:picChg chg="del">
          <ac:chgData name="Fabio Pagani" userId="1cca4a61-369e-41de-a500-b9f10fa08e06" providerId="ADAL" clId="{7537320E-7961-47A8-B485-3D38934F8C61}" dt="2020-04-29T10:22:00.365" v="2442" actId="478"/>
          <ac:picMkLst>
            <pc:docMk/>
            <pc:sldMk cId="2543517886" sldId="380"/>
            <ac:picMk id="5" creationId="{D086EBF8-5360-41D0-8C4A-553D87AA4EC8}"/>
          </ac:picMkLst>
        </pc:picChg>
      </pc:sldChg>
      <pc:sldChg chg="addSp delSp modSp add mod">
        <pc:chgData name="Fabio Pagani" userId="1cca4a61-369e-41de-a500-b9f10fa08e06" providerId="ADAL" clId="{7537320E-7961-47A8-B485-3D38934F8C61}" dt="2020-04-29T13:02:02.167" v="2680" actId="478"/>
        <pc:sldMkLst>
          <pc:docMk/>
          <pc:sldMk cId="283409391" sldId="381"/>
        </pc:sldMkLst>
        <pc:spChg chg="mod">
          <ac:chgData name="Fabio Pagani" userId="1cca4a61-369e-41de-a500-b9f10fa08e06" providerId="ADAL" clId="{7537320E-7961-47A8-B485-3D38934F8C61}" dt="2020-04-29T13:00:39.943" v="2670" actId="20577"/>
          <ac:spMkLst>
            <pc:docMk/>
            <pc:sldMk cId="283409391" sldId="381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4-29T13:01:56.500" v="2679" actId="20577"/>
          <ac:spMkLst>
            <pc:docMk/>
            <pc:sldMk cId="283409391" sldId="381"/>
            <ac:spMk id="7" creationId="{544CCB73-31B2-4DBB-9657-25174A59E275}"/>
          </ac:spMkLst>
        </pc:spChg>
        <pc:picChg chg="del">
          <ac:chgData name="Fabio Pagani" userId="1cca4a61-369e-41de-a500-b9f10fa08e06" providerId="ADAL" clId="{7537320E-7961-47A8-B485-3D38934F8C61}" dt="2020-04-29T13:02:02.167" v="2680" actId="478"/>
          <ac:picMkLst>
            <pc:docMk/>
            <pc:sldMk cId="283409391" sldId="381"/>
            <ac:picMk id="3" creationId="{B87F3D25-058E-4B8B-ABA2-21F5E45E0443}"/>
          </ac:picMkLst>
        </pc:picChg>
        <pc:picChg chg="add mod">
          <ac:chgData name="Fabio Pagani" userId="1cca4a61-369e-41de-a500-b9f10fa08e06" providerId="ADAL" clId="{7537320E-7961-47A8-B485-3D38934F8C61}" dt="2020-04-29T13:01:43.109" v="2676" actId="1076"/>
          <ac:picMkLst>
            <pc:docMk/>
            <pc:sldMk cId="283409391" sldId="381"/>
            <ac:picMk id="5" creationId="{009FFA09-A74F-4384-B680-93480033BF03}"/>
          </ac:picMkLst>
        </pc:picChg>
      </pc:sldChg>
      <pc:sldChg chg="addSp delSp modSp add mod">
        <pc:chgData name="Fabio Pagani" userId="1cca4a61-369e-41de-a500-b9f10fa08e06" providerId="ADAL" clId="{7537320E-7961-47A8-B485-3D38934F8C61}" dt="2020-05-06T09:18:21.066" v="5201" actId="1076"/>
        <pc:sldMkLst>
          <pc:docMk/>
          <pc:sldMk cId="895040229" sldId="382"/>
        </pc:sldMkLst>
        <pc:spChg chg="mod">
          <ac:chgData name="Fabio Pagani" userId="1cca4a61-369e-41de-a500-b9f10fa08e06" providerId="ADAL" clId="{7537320E-7961-47A8-B485-3D38934F8C61}" dt="2020-05-06T09:18:17.552" v="5200" actId="20577"/>
          <ac:spMkLst>
            <pc:docMk/>
            <pc:sldMk cId="895040229" sldId="382"/>
            <ac:spMk id="7" creationId="{544CCB73-31B2-4DBB-9657-25174A59E275}"/>
          </ac:spMkLst>
        </pc:spChg>
        <pc:picChg chg="del">
          <ac:chgData name="Fabio Pagani" userId="1cca4a61-369e-41de-a500-b9f10fa08e06" providerId="ADAL" clId="{7537320E-7961-47A8-B485-3D38934F8C61}" dt="2020-04-29T13:02:24.692" v="2682" actId="478"/>
          <ac:picMkLst>
            <pc:docMk/>
            <pc:sldMk cId="895040229" sldId="382"/>
            <ac:picMk id="5" creationId="{009FFA09-A74F-4384-B680-93480033BF03}"/>
          </ac:picMkLst>
        </pc:picChg>
        <pc:picChg chg="add mod">
          <ac:chgData name="Fabio Pagani" userId="1cca4a61-369e-41de-a500-b9f10fa08e06" providerId="ADAL" clId="{7537320E-7961-47A8-B485-3D38934F8C61}" dt="2020-05-06T09:18:21.066" v="5201" actId="1076"/>
          <ac:picMkLst>
            <pc:docMk/>
            <pc:sldMk cId="895040229" sldId="382"/>
            <ac:picMk id="6" creationId="{BED65603-2005-4D81-A249-D6AA5ABE14F0}"/>
          </ac:picMkLst>
        </pc:picChg>
      </pc:sldChg>
      <pc:sldChg chg="addSp delSp modSp add mod ord">
        <pc:chgData name="Fabio Pagani" userId="1cca4a61-369e-41de-a500-b9f10fa08e06" providerId="ADAL" clId="{7537320E-7961-47A8-B485-3D38934F8C61}" dt="2020-05-11T10:21:06.662" v="5460"/>
        <pc:sldMkLst>
          <pc:docMk/>
          <pc:sldMk cId="32065550" sldId="383"/>
        </pc:sldMkLst>
        <pc:spChg chg="mod">
          <ac:chgData name="Fabio Pagani" userId="1cca4a61-369e-41de-a500-b9f10fa08e06" providerId="ADAL" clId="{7537320E-7961-47A8-B485-3D38934F8C61}" dt="2020-04-29T13:17:41.489" v="3356" actId="20577"/>
          <ac:spMkLst>
            <pc:docMk/>
            <pc:sldMk cId="32065550" sldId="383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4-29T13:18:28.351" v="3486" actId="20577"/>
          <ac:spMkLst>
            <pc:docMk/>
            <pc:sldMk cId="32065550" sldId="383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4-29T13:17:18.892" v="3293" actId="1076"/>
          <ac:picMkLst>
            <pc:docMk/>
            <pc:sldMk cId="32065550" sldId="383"/>
            <ac:picMk id="5" creationId="{1421AEAC-76E1-4A2E-9454-8453D1CA5014}"/>
          </ac:picMkLst>
        </pc:picChg>
        <pc:picChg chg="del">
          <ac:chgData name="Fabio Pagani" userId="1cca4a61-369e-41de-a500-b9f10fa08e06" providerId="ADAL" clId="{7537320E-7961-47A8-B485-3D38934F8C61}" dt="2020-04-29T13:03:20.938" v="2689" actId="478"/>
          <ac:picMkLst>
            <pc:docMk/>
            <pc:sldMk cId="32065550" sldId="383"/>
            <ac:picMk id="6" creationId="{BED65603-2005-4D81-A249-D6AA5ABE14F0}"/>
          </ac:picMkLst>
        </pc:picChg>
      </pc:sldChg>
      <pc:sldChg chg="addSp delSp modSp add mod ord">
        <pc:chgData name="Fabio Pagani" userId="1cca4a61-369e-41de-a500-b9f10fa08e06" providerId="ADAL" clId="{7537320E-7961-47A8-B485-3D38934F8C61}" dt="2020-05-11T10:21:14.316" v="5462"/>
        <pc:sldMkLst>
          <pc:docMk/>
          <pc:sldMk cId="4199389645" sldId="384"/>
        </pc:sldMkLst>
        <pc:spChg chg="mod">
          <ac:chgData name="Fabio Pagani" userId="1cca4a61-369e-41de-a500-b9f10fa08e06" providerId="ADAL" clId="{7537320E-7961-47A8-B485-3D38934F8C61}" dt="2020-04-29T13:05:03.054" v="2828" actId="20577"/>
          <ac:spMkLst>
            <pc:docMk/>
            <pc:sldMk cId="4199389645" sldId="384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5-06T09:19:02.791" v="5203" actId="20577"/>
          <ac:spMkLst>
            <pc:docMk/>
            <pc:sldMk cId="4199389645" sldId="384"/>
            <ac:spMk id="7" creationId="{544CCB73-31B2-4DBB-9657-25174A59E275}"/>
          </ac:spMkLst>
        </pc:spChg>
        <pc:picChg chg="del">
          <ac:chgData name="Fabio Pagani" userId="1cca4a61-369e-41de-a500-b9f10fa08e06" providerId="ADAL" clId="{7537320E-7961-47A8-B485-3D38934F8C61}" dt="2020-04-29T13:05:35.316" v="2859" actId="478"/>
          <ac:picMkLst>
            <pc:docMk/>
            <pc:sldMk cId="4199389645" sldId="384"/>
            <ac:picMk id="5" creationId="{1421AEAC-76E1-4A2E-9454-8453D1CA5014}"/>
          </ac:picMkLst>
        </pc:picChg>
        <pc:picChg chg="add mod">
          <ac:chgData name="Fabio Pagani" userId="1cca4a61-369e-41de-a500-b9f10fa08e06" providerId="ADAL" clId="{7537320E-7961-47A8-B485-3D38934F8C61}" dt="2020-04-29T13:16:00.821" v="3292" actId="1076"/>
          <ac:picMkLst>
            <pc:docMk/>
            <pc:sldMk cId="4199389645" sldId="384"/>
            <ac:picMk id="6" creationId="{19BE3572-B534-40DB-81A3-4A0DB9917FA2}"/>
          </ac:picMkLst>
        </pc:picChg>
        <pc:picChg chg="add del mod">
          <ac:chgData name="Fabio Pagani" userId="1cca4a61-369e-41de-a500-b9f10fa08e06" providerId="ADAL" clId="{7537320E-7961-47A8-B485-3D38934F8C61}" dt="2020-04-29T13:13:53.655" v="3018" actId="478"/>
          <ac:picMkLst>
            <pc:docMk/>
            <pc:sldMk cId="4199389645" sldId="384"/>
            <ac:picMk id="8" creationId="{EC9EA2CD-5487-40D5-B4A3-05B0DF5270CD}"/>
          </ac:picMkLst>
        </pc:picChg>
      </pc:sldChg>
      <pc:sldChg chg="delSp modSp add mod ord">
        <pc:chgData name="Fabio Pagani" userId="1cca4a61-369e-41de-a500-b9f10fa08e06" providerId="ADAL" clId="{7537320E-7961-47A8-B485-3D38934F8C61}" dt="2020-05-11T10:22:33.403" v="5468" actId="113"/>
        <pc:sldMkLst>
          <pc:docMk/>
          <pc:sldMk cId="1641557080" sldId="385"/>
        </pc:sldMkLst>
        <pc:spChg chg="mod">
          <ac:chgData name="Fabio Pagani" userId="1cca4a61-369e-41de-a500-b9f10fa08e06" providerId="ADAL" clId="{7537320E-7961-47A8-B485-3D38934F8C61}" dt="2020-04-29T13:20:09.985" v="3506" actId="20577"/>
          <ac:spMkLst>
            <pc:docMk/>
            <pc:sldMk cId="1641557080" sldId="385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5-11T10:22:33.403" v="5468" actId="113"/>
          <ac:spMkLst>
            <pc:docMk/>
            <pc:sldMk cId="1641557080" sldId="385"/>
            <ac:spMk id="7" creationId="{544CCB73-31B2-4DBB-9657-25174A59E275}"/>
          </ac:spMkLst>
        </pc:spChg>
        <pc:picChg chg="del">
          <ac:chgData name="Fabio Pagani" userId="1cca4a61-369e-41de-a500-b9f10fa08e06" providerId="ADAL" clId="{7537320E-7961-47A8-B485-3D38934F8C61}" dt="2020-04-29T13:20:12.173" v="3507" actId="478"/>
          <ac:picMkLst>
            <pc:docMk/>
            <pc:sldMk cId="1641557080" sldId="385"/>
            <ac:picMk id="6" creationId="{19BE3572-B534-40DB-81A3-4A0DB9917FA2}"/>
          </ac:picMkLst>
        </pc:picChg>
      </pc:sldChg>
      <pc:sldChg chg="addSp modSp add del mod">
        <pc:chgData name="Fabio Pagani" userId="1cca4a61-369e-41de-a500-b9f10fa08e06" providerId="ADAL" clId="{7537320E-7961-47A8-B485-3D38934F8C61}" dt="2020-05-06T09:21:42.217" v="5211" actId="47"/>
        <pc:sldMkLst>
          <pc:docMk/>
          <pc:sldMk cId="3277345736" sldId="386"/>
        </pc:sldMkLst>
        <pc:spChg chg="mod">
          <ac:chgData name="Fabio Pagani" userId="1cca4a61-369e-41de-a500-b9f10fa08e06" providerId="ADAL" clId="{7537320E-7961-47A8-B485-3D38934F8C61}" dt="2020-04-29T13:25:22.585" v="3526" actId="20577"/>
          <ac:spMkLst>
            <pc:docMk/>
            <pc:sldMk cId="3277345736" sldId="386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5-06T09:20:30.389" v="5206" actId="123"/>
          <ac:spMkLst>
            <pc:docMk/>
            <pc:sldMk cId="3277345736" sldId="386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4-30T07:40:54.206" v="3537" actId="1076"/>
          <ac:picMkLst>
            <pc:docMk/>
            <pc:sldMk cId="3277345736" sldId="386"/>
            <ac:picMk id="4" creationId="{AF9A20D8-57AC-4313-9D3F-0C723E10C981}"/>
          </ac:picMkLst>
        </pc:picChg>
      </pc:sldChg>
      <pc:sldChg chg="addSp delSp modSp add del mod">
        <pc:chgData name="Fabio Pagani" userId="1cca4a61-369e-41de-a500-b9f10fa08e06" providerId="ADAL" clId="{7537320E-7961-47A8-B485-3D38934F8C61}" dt="2020-05-06T09:23:51.413" v="5266" actId="47"/>
        <pc:sldMkLst>
          <pc:docMk/>
          <pc:sldMk cId="1335832369" sldId="387"/>
        </pc:sldMkLst>
        <pc:spChg chg="mod">
          <ac:chgData name="Fabio Pagani" userId="1cca4a61-369e-41de-a500-b9f10fa08e06" providerId="ADAL" clId="{7537320E-7961-47A8-B485-3D38934F8C61}" dt="2020-04-30T07:54:52.322" v="4033" actId="20577"/>
          <ac:spMkLst>
            <pc:docMk/>
            <pc:sldMk cId="1335832369" sldId="387"/>
            <ac:spMk id="2" creationId="{6B41A1F3-D927-B649-9AB3-A02D356A2B72}"/>
          </ac:spMkLst>
        </pc:spChg>
        <pc:spChg chg="add del mod">
          <ac:chgData name="Fabio Pagani" userId="1cca4a61-369e-41de-a500-b9f10fa08e06" providerId="ADAL" clId="{7537320E-7961-47A8-B485-3D38934F8C61}" dt="2020-04-30T08:03:39.519" v="4187" actId="478"/>
          <ac:spMkLst>
            <pc:docMk/>
            <pc:sldMk cId="1335832369" sldId="387"/>
            <ac:spMk id="5" creationId="{A3D5B207-7CC3-48E2-A7B5-FB158B2394FE}"/>
          </ac:spMkLst>
        </pc:spChg>
        <pc:spChg chg="mod">
          <ac:chgData name="Fabio Pagani" userId="1cca4a61-369e-41de-a500-b9f10fa08e06" providerId="ADAL" clId="{7537320E-7961-47A8-B485-3D38934F8C61}" dt="2020-05-06T09:23:03.528" v="5261" actId="6549"/>
          <ac:spMkLst>
            <pc:docMk/>
            <pc:sldMk cId="1335832369" sldId="387"/>
            <ac:spMk id="7" creationId="{544CCB73-31B2-4DBB-9657-25174A59E275}"/>
          </ac:spMkLst>
        </pc:spChg>
        <pc:picChg chg="del mod">
          <ac:chgData name="Fabio Pagani" userId="1cca4a61-369e-41de-a500-b9f10fa08e06" providerId="ADAL" clId="{7537320E-7961-47A8-B485-3D38934F8C61}" dt="2020-04-30T08:01:10.273" v="4034" actId="478"/>
          <ac:picMkLst>
            <pc:docMk/>
            <pc:sldMk cId="1335832369" sldId="387"/>
            <ac:picMk id="4" creationId="{AF9A20D8-57AC-4313-9D3F-0C723E10C981}"/>
          </ac:picMkLst>
        </pc:picChg>
        <pc:picChg chg="add mod">
          <ac:chgData name="Fabio Pagani" userId="1cca4a61-369e-41de-a500-b9f10fa08e06" providerId="ADAL" clId="{7537320E-7961-47A8-B485-3D38934F8C61}" dt="2020-04-30T08:03:30.948" v="4184" actId="14100"/>
          <ac:picMkLst>
            <pc:docMk/>
            <pc:sldMk cId="1335832369" sldId="387"/>
            <ac:picMk id="6" creationId="{59EA6C04-8B10-40A7-BE8B-92CDD928871C}"/>
          </ac:picMkLst>
        </pc:picChg>
        <pc:picChg chg="add mod">
          <ac:chgData name="Fabio Pagani" userId="1cca4a61-369e-41de-a500-b9f10fa08e06" providerId="ADAL" clId="{7537320E-7961-47A8-B485-3D38934F8C61}" dt="2020-04-30T08:03:33.736" v="4185" actId="14100"/>
          <ac:picMkLst>
            <pc:docMk/>
            <pc:sldMk cId="1335832369" sldId="387"/>
            <ac:picMk id="8" creationId="{1BDF8F84-51BF-425D-89BD-296F9ED6325A}"/>
          </ac:picMkLst>
        </pc:picChg>
      </pc:sldChg>
      <pc:sldChg chg="modSp add mod ord">
        <pc:chgData name="Fabio Pagani" userId="1cca4a61-369e-41de-a500-b9f10fa08e06" providerId="ADAL" clId="{7537320E-7961-47A8-B485-3D38934F8C61}" dt="2020-05-11T10:23:43.571" v="5470" actId="113"/>
        <pc:sldMkLst>
          <pc:docMk/>
          <pc:sldMk cId="1223928781" sldId="388"/>
        </pc:sldMkLst>
        <pc:spChg chg="mod">
          <ac:chgData name="Fabio Pagani" userId="1cca4a61-369e-41de-a500-b9f10fa08e06" providerId="ADAL" clId="{7537320E-7961-47A8-B485-3D38934F8C61}" dt="2020-04-30T07:54:41.979" v="4017" actId="20577"/>
          <ac:spMkLst>
            <pc:docMk/>
            <pc:sldMk cId="1223928781" sldId="388"/>
            <ac:spMk id="2" creationId="{6B41A1F3-D927-B649-9AB3-A02D356A2B72}"/>
          </ac:spMkLst>
        </pc:spChg>
        <pc:spChg chg="mod">
          <ac:chgData name="Fabio Pagani" userId="1cca4a61-369e-41de-a500-b9f10fa08e06" providerId="ADAL" clId="{7537320E-7961-47A8-B485-3D38934F8C61}" dt="2020-05-11T10:23:43.571" v="5470" actId="113"/>
          <ac:spMkLst>
            <pc:docMk/>
            <pc:sldMk cId="1223928781" sldId="388"/>
            <ac:spMk id="5" creationId="{A3D5B207-7CC3-48E2-A7B5-FB158B2394FE}"/>
          </ac:spMkLst>
        </pc:spChg>
        <pc:spChg chg="mod">
          <ac:chgData name="Fabio Pagani" userId="1cca4a61-369e-41de-a500-b9f10fa08e06" providerId="ADAL" clId="{7537320E-7961-47A8-B485-3D38934F8C61}" dt="2020-05-06T09:21:32.548" v="5210" actId="1076"/>
          <ac:spMkLst>
            <pc:docMk/>
            <pc:sldMk cId="1223928781" sldId="388"/>
            <ac:spMk id="7" creationId="{544CCB73-31B2-4DBB-9657-25174A59E275}"/>
          </ac:spMkLst>
        </pc:spChg>
      </pc:sldChg>
      <pc:sldChg chg="modSp add mod">
        <pc:chgData name="Fabio Pagani" userId="1cca4a61-369e-41de-a500-b9f10fa08e06" providerId="ADAL" clId="{7537320E-7961-47A8-B485-3D38934F8C61}" dt="2020-05-11T10:24:36.428" v="5474" actId="113"/>
        <pc:sldMkLst>
          <pc:docMk/>
          <pc:sldMk cId="4170624716" sldId="389"/>
        </pc:sldMkLst>
        <pc:spChg chg="mod">
          <ac:chgData name="Fabio Pagani" userId="1cca4a61-369e-41de-a500-b9f10fa08e06" providerId="ADAL" clId="{7537320E-7961-47A8-B485-3D38934F8C61}" dt="2020-05-11T10:24:36.428" v="5474" actId="113"/>
          <ac:spMkLst>
            <pc:docMk/>
            <pc:sldMk cId="4170624716" sldId="389"/>
            <ac:spMk id="7" creationId="{544CCB73-31B2-4DBB-9657-25174A59E275}"/>
          </ac:spMkLst>
        </pc:spChg>
      </pc:sldChg>
      <pc:sldChg chg="modSp add del mod">
        <pc:chgData name="Fabio Pagani" userId="1cca4a61-369e-41de-a500-b9f10fa08e06" providerId="ADAL" clId="{7537320E-7961-47A8-B485-3D38934F8C61}" dt="2020-05-06T09:24:42.165" v="5272" actId="47"/>
        <pc:sldMkLst>
          <pc:docMk/>
          <pc:sldMk cId="3001879379" sldId="390"/>
        </pc:sldMkLst>
        <pc:spChg chg="mod">
          <ac:chgData name="Fabio Pagani" userId="1cca4a61-369e-41de-a500-b9f10fa08e06" providerId="ADAL" clId="{7537320E-7961-47A8-B485-3D38934F8C61}" dt="2020-04-30T08:09:38.241" v="4391" actId="20577"/>
          <ac:spMkLst>
            <pc:docMk/>
            <pc:sldMk cId="3001879379" sldId="390"/>
            <ac:spMk id="7" creationId="{544CCB73-31B2-4DBB-9657-25174A59E275}"/>
          </ac:spMkLst>
        </pc:spChg>
      </pc:sldChg>
      <pc:sldChg chg="addSp delSp modSp add mod">
        <pc:chgData name="Fabio Pagani" userId="1cca4a61-369e-41de-a500-b9f10fa08e06" providerId="ADAL" clId="{7537320E-7961-47A8-B485-3D38934F8C61}" dt="2020-05-06T09:24:56.618" v="5273" actId="20577"/>
        <pc:sldMkLst>
          <pc:docMk/>
          <pc:sldMk cId="636401314" sldId="391"/>
        </pc:sldMkLst>
        <pc:spChg chg="mod">
          <ac:chgData name="Fabio Pagani" userId="1cca4a61-369e-41de-a500-b9f10fa08e06" providerId="ADAL" clId="{7537320E-7961-47A8-B485-3D38934F8C61}" dt="2020-04-30T08:21:29.216" v="4604" actId="20577"/>
          <ac:spMkLst>
            <pc:docMk/>
            <pc:sldMk cId="636401314" sldId="391"/>
            <ac:spMk id="2" creationId="{6B41A1F3-D927-B649-9AB3-A02D356A2B72}"/>
          </ac:spMkLst>
        </pc:spChg>
        <pc:spChg chg="add del">
          <ac:chgData name="Fabio Pagani" userId="1cca4a61-369e-41de-a500-b9f10fa08e06" providerId="ADAL" clId="{7537320E-7961-47A8-B485-3D38934F8C61}" dt="2020-04-30T08:19:04.120" v="4532" actId="478"/>
          <ac:spMkLst>
            <pc:docMk/>
            <pc:sldMk cId="636401314" sldId="391"/>
            <ac:spMk id="3" creationId="{5FDCC594-E388-4466-9AE1-2E0B8D9332D1}"/>
          </ac:spMkLst>
        </pc:spChg>
        <pc:spChg chg="mod">
          <ac:chgData name="Fabio Pagani" userId="1cca4a61-369e-41de-a500-b9f10fa08e06" providerId="ADAL" clId="{7537320E-7961-47A8-B485-3D38934F8C61}" dt="2020-05-06T09:24:56.618" v="5273" actId="20577"/>
          <ac:spMkLst>
            <pc:docMk/>
            <pc:sldMk cId="636401314" sldId="391"/>
            <ac:spMk id="7" creationId="{544CCB73-31B2-4DBB-9657-25174A59E275}"/>
          </ac:spMkLst>
        </pc:spChg>
        <pc:picChg chg="del">
          <ac:chgData name="Fabio Pagani" userId="1cca4a61-369e-41de-a500-b9f10fa08e06" providerId="ADAL" clId="{7537320E-7961-47A8-B485-3D38934F8C61}" dt="2020-04-30T08:15:55.449" v="4401" actId="478"/>
          <ac:picMkLst>
            <pc:docMk/>
            <pc:sldMk cId="636401314" sldId="391"/>
            <ac:picMk id="6" creationId="{59EA6C04-8B10-40A7-BE8B-92CDD928871C}"/>
          </ac:picMkLst>
        </pc:picChg>
        <pc:picChg chg="del">
          <ac:chgData name="Fabio Pagani" userId="1cca4a61-369e-41de-a500-b9f10fa08e06" providerId="ADAL" clId="{7537320E-7961-47A8-B485-3D38934F8C61}" dt="2020-04-30T08:15:57.006" v="4402" actId="478"/>
          <ac:picMkLst>
            <pc:docMk/>
            <pc:sldMk cId="636401314" sldId="391"/>
            <ac:picMk id="8" creationId="{1BDF8F84-51BF-425D-89BD-296F9ED6325A}"/>
          </ac:picMkLst>
        </pc:picChg>
      </pc:sldChg>
      <pc:sldChg chg="addSp modSp add mod">
        <pc:chgData name="Fabio Pagani" userId="1cca4a61-369e-41de-a500-b9f10fa08e06" providerId="ADAL" clId="{7537320E-7961-47A8-B485-3D38934F8C61}" dt="2020-04-30T08:30:20.167" v="4928" actId="123"/>
        <pc:sldMkLst>
          <pc:docMk/>
          <pc:sldMk cId="2755912257" sldId="392"/>
        </pc:sldMkLst>
        <pc:spChg chg="mod">
          <ac:chgData name="Fabio Pagani" userId="1cca4a61-369e-41de-a500-b9f10fa08e06" providerId="ADAL" clId="{7537320E-7961-47A8-B485-3D38934F8C61}" dt="2020-04-30T08:22:53.646" v="4620" actId="20577"/>
          <ac:spMkLst>
            <pc:docMk/>
            <pc:sldMk cId="2755912257" sldId="392"/>
            <ac:spMk id="2" creationId="{6B41A1F3-D927-B649-9AB3-A02D356A2B72}"/>
          </ac:spMkLst>
        </pc:spChg>
        <pc:spChg chg="add mod">
          <ac:chgData name="Fabio Pagani" userId="1cca4a61-369e-41de-a500-b9f10fa08e06" providerId="ADAL" clId="{7537320E-7961-47A8-B485-3D38934F8C61}" dt="2020-04-30T08:30:20.167" v="4928" actId="123"/>
          <ac:spMkLst>
            <pc:docMk/>
            <pc:sldMk cId="2755912257" sldId="392"/>
            <ac:spMk id="5" creationId="{D19B0660-D585-413D-A661-D44FBD694534}"/>
          </ac:spMkLst>
        </pc:spChg>
        <pc:spChg chg="mod">
          <ac:chgData name="Fabio Pagani" userId="1cca4a61-369e-41de-a500-b9f10fa08e06" providerId="ADAL" clId="{7537320E-7961-47A8-B485-3D38934F8C61}" dt="2020-04-30T08:30:13.166" v="4926" actId="6549"/>
          <ac:spMkLst>
            <pc:docMk/>
            <pc:sldMk cId="2755912257" sldId="392"/>
            <ac:spMk id="7" creationId="{544CCB73-31B2-4DBB-9657-25174A59E275}"/>
          </ac:spMkLst>
        </pc:spChg>
        <pc:picChg chg="add mod">
          <ac:chgData name="Fabio Pagani" userId="1cca4a61-369e-41de-a500-b9f10fa08e06" providerId="ADAL" clId="{7537320E-7961-47A8-B485-3D38934F8C61}" dt="2020-04-30T08:29:43.134" v="4863" actId="1076"/>
          <ac:picMkLst>
            <pc:docMk/>
            <pc:sldMk cId="2755912257" sldId="392"/>
            <ac:picMk id="4" creationId="{26F6758B-141C-46A8-89F9-01A6734A2F9F}"/>
          </ac:picMkLst>
        </pc:picChg>
      </pc:sldChg>
    </pc:docChg>
  </pc:docChgLst>
  <pc:docChgLst>
    <pc:chgData name="Fabio Pagani" userId="1cca4a61-369e-41de-a500-b9f10fa08e06" providerId="ADAL" clId="{CC830670-91D3-42B4-A515-CB4DB05CA44A}"/>
    <pc:docChg chg="custSel addSld delSld modSld sldOrd modNotesMaster modHandout">
      <pc:chgData name="Fabio Pagani" userId="1cca4a61-369e-41de-a500-b9f10fa08e06" providerId="ADAL" clId="{CC830670-91D3-42B4-A515-CB4DB05CA44A}" dt="2020-02-07T13:40:23.997" v="1191" actId="20577"/>
      <pc:docMkLst>
        <pc:docMk/>
      </pc:docMkLst>
      <pc:sldChg chg="modSp">
        <pc:chgData name="Fabio Pagani" userId="1cca4a61-369e-41de-a500-b9f10fa08e06" providerId="ADAL" clId="{CC830670-91D3-42B4-A515-CB4DB05CA44A}" dt="2020-02-04T15:07:46.342" v="884" actId="20577"/>
        <pc:sldMkLst>
          <pc:docMk/>
          <pc:sldMk cId="3331680091" sldId="335"/>
        </pc:sldMkLst>
        <pc:spChg chg="mod">
          <ac:chgData name="Fabio Pagani" userId="1cca4a61-369e-41de-a500-b9f10fa08e06" providerId="ADAL" clId="{CC830670-91D3-42B4-A515-CB4DB05CA44A}" dt="2020-02-04T15:04:42.526" v="575" actId="6549"/>
          <ac:spMkLst>
            <pc:docMk/>
            <pc:sldMk cId="3331680091" sldId="335"/>
            <ac:spMk id="7" creationId="{544CCB73-31B2-4DBB-9657-25174A59E275}"/>
          </ac:spMkLst>
        </pc:spChg>
        <pc:graphicFrameChg chg="modGraphic">
          <ac:chgData name="Fabio Pagani" userId="1cca4a61-369e-41de-a500-b9f10fa08e06" providerId="ADAL" clId="{CC830670-91D3-42B4-A515-CB4DB05CA44A}" dt="2020-02-04T15:07:46.342" v="884" actId="20577"/>
          <ac:graphicFrameMkLst>
            <pc:docMk/>
            <pc:sldMk cId="3331680091" sldId="335"/>
            <ac:graphicFrameMk id="5" creationId="{1D8A2E70-DDF6-43BA-92E5-9E793F3ECA55}"/>
          </ac:graphicFrameMkLst>
        </pc:graphicFrameChg>
      </pc:sldChg>
      <pc:sldChg chg="modSp">
        <pc:chgData name="Fabio Pagani" userId="1cca4a61-369e-41de-a500-b9f10fa08e06" providerId="ADAL" clId="{CC830670-91D3-42B4-A515-CB4DB05CA44A}" dt="2020-02-04T14:53:42.992" v="373" actId="20577"/>
        <pc:sldMkLst>
          <pc:docMk/>
          <pc:sldMk cId="1942256738" sldId="354"/>
        </pc:sldMkLst>
        <pc:graphicFrameChg chg="modGraphic">
          <ac:chgData name="Fabio Pagani" userId="1cca4a61-369e-41de-a500-b9f10fa08e06" providerId="ADAL" clId="{CC830670-91D3-42B4-A515-CB4DB05CA44A}" dt="2020-02-04T14:53:42.992" v="373" actId="20577"/>
          <ac:graphicFrameMkLst>
            <pc:docMk/>
            <pc:sldMk cId="1942256738" sldId="354"/>
            <ac:graphicFrameMk id="6" creationId="{5531904F-C1F3-4823-B765-6FB8DF6345CF}"/>
          </ac:graphicFrameMkLst>
        </pc:graphicFrameChg>
      </pc:sldChg>
      <pc:sldChg chg="modSp ord">
        <pc:chgData name="Fabio Pagani" userId="1cca4a61-369e-41de-a500-b9f10fa08e06" providerId="ADAL" clId="{CC830670-91D3-42B4-A515-CB4DB05CA44A}" dt="2020-02-04T15:09:40.840" v="931" actId="20577"/>
        <pc:sldMkLst>
          <pc:docMk/>
          <pc:sldMk cId="3945832973" sldId="357"/>
        </pc:sldMkLst>
        <pc:spChg chg="mod">
          <ac:chgData name="Fabio Pagani" userId="1cca4a61-369e-41de-a500-b9f10fa08e06" providerId="ADAL" clId="{CC830670-91D3-42B4-A515-CB4DB05CA44A}" dt="2020-02-04T15:09:40.840" v="931" actId="20577"/>
          <ac:spMkLst>
            <pc:docMk/>
            <pc:sldMk cId="3945832973" sldId="357"/>
            <ac:spMk id="7" creationId="{544CCB73-31B2-4DBB-9657-25174A59E275}"/>
          </ac:spMkLst>
        </pc:spChg>
      </pc:sldChg>
      <pc:sldChg chg="modSp ord">
        <pc:chgData name="Fabio Pagani" userId="1cca4a61-369e-41de-a500-b9f10fa08e06" providerId="ADAL" clId="{CC830670-91D3-42B4-A515-CB4DB05CA44A}" dt="2020-02-04T15:11:02.609" v="934" actId="6549"/>
        <pc:sldMkLst>
          <pc:docMk/>
          <pc:sldMk cId="3072237930" sldId="358"/>
        </pc:sldMkLst>
        <pc:spChg chg="mod">
          <ac:chgData name="Fabio Pagani" userId="1cca4a61-369e-41de-a500-b9f10fa08e06" providerId="ADAL" clId="{CC830670-91D3-42B4-A515-CB4DB05CA44A}" dt="2020-02-04T15:11:02.609" v="934" actId="6549"/>
          <ac:spMkLst>
            <pc:docMk/>
            <pc:sldMk cId="3072237930" sldId="358"/>
            <ac:spMk id="7" creationId="{544CCB73-31B2-4DBB-9657-25174A59E275}"/>
          </ac:spMkLst>
        </pc:spChg>
      </pc:sldChg>
      <pc:sldChg chg="ord">
        <pc:chgData name="Fabio Pagani" userId="1cca4a61-369e-41de-a500-b9f10fa08e06" providerId="ADAL" clId="{CC830670-91D3-42B4-A515-CB4DB05CA44A}" dt="2020-02-04T15:12:02.789" v="947"/>
        <pc:sldMkLst>
          <pc:docMk/>
          <pc:sldMk cId="1044468667" sldId="359"/>
        </pc:sldMkLst>
      </pc:sldChg>
      <pc:sldChg chg="modSp">
        <pc:chgData name="Fabio Pagani" userId="1cca4a61-369e-41de-a500-b9f10fa08e06" providerId="ADAL" clId="{CC830670-91D3-42B4-A515-CB4DB05CA44A}" dt="2020-02-04T15:13:36.268" v="1040" actId="6549"/>
        <pc:sldMkLst>
          <pc:docMk/>
          <pc:sldMk cId="3559724619" sldId="360"/>
        </pc:sldMkLst>
        <pc:spChg chg="mod">
          <ac:chgData name="Fabio Pagani" userId="1cca4a61-369e-41de-a500-b9f10fa08e06" providerId="ADAL" clId="{CC830670-91D3-42B4-A515-CB4DB05CA44A}" dt="2020-02-04T15:13:36.268" v="1040" actId="6549"/>
          <ac:spMkLst>
            <pc:docMk/>
            <pc:sldMk cId="3559724619" sldId="360"/>
            <ac:spMk id="4" creationId="{90E81AF9-73FC-48B0-9B33-1972849014E7}"/>
          </ac:spMkLst>
        </pc:spChg>
        <pc:graphicFrameChg chg="modGraphic">
          <ac:chgData name="Fabio Pagani" userId="1cca4a61-369e-41de-a500-b9f10fa08e06" providerId="ADAL" clId="{CC830670-91D3-42B4-A515-CB4DB05CA44A}" dt="2020-02-04T15:12:52.421" v="964" actId="6549"/>
          <ac:graphicFrameMkLst>
            <pc:docMk/>
            <pc:sldMk cId="3559724619" sldId="360"/>
            <ac:graphicFrameMk id="6" creationId="{5531904F-C1F3-4823-B765-6FB8DF6345CF}"/>
          </ac:graphicFrameMkLst>
        </pc:graphicFrameChg>
      </pc:sldChg>
      <pc:sldChg chg="modSp mod">
        <pc:chgData name="Fabio Pagani" userId="1cca4a61-369e-41de-a500-b9f10fa08e06" providerId="ADAL" clId="{CC830670-91D3-42B4-A515-CB4DB05CA44A}" dt="2020-02-07T13:40:23.997" v="1191" actId="20577"/>
        <pc:sldMkLst>
          <pc:docMk/>
          <pc:sldMk cId="2218380255" sldId="361"/>
        </pc:sldMkLst>
        <pc:spChg chg="mod">
          <ac:chgData name="Fabio Pagani" userId="1cca4a61-369e-41de-a500-b9f10fa08e06" providerId="ADAL" clId="{CC830670-91D3-42B4-A515-CB4DB05CA44A}" dt="2020-02-04T15:16:23.981" v="1081" actId="20577"/>
          <ac:spMkLst>
            <pc:docMk/>
            <pc:sldMk cId="2218380255" sldId="361"/>
            <ac:spMk id="4" creationId="{A0377BAA-DB77-4936-B6E8-3534D3686982}"/>
          </ac:spMkLst>
        </pc:spChg>
        <pc:graphicFrameChg chg="modGraphic">
          <ac:chgData name="Fabio Pagani" userId="1cca4a61-369e-41de-a500-b9f10fa08e06" providerId="ADAL" clId="{CC830670-91D3-42B4-A515-CB4DB05CA44A}" dt="2020-02-07T13:40:23.997" v="1191" actId="20577"/>
          <ac:graphicFrameMkLst>
            <pc:docMk/>
            <pc:sldMk cId="2218380255" sldId="361"/>
            <ac:graphicFrameMk id="6" creationId="{5531904F-C1F3-4823-B765-6FB8DF6345CF}"/>
          </ac:graphicFrameMkLst>
        </pc:graphicFrameChg>
      </pc:sldChg>
      <pc:sldChg chg="modSp">
        <pc:chgData name="Fabio Pagani" userId="1cca4a61-369e-41de-a500-b9f10fa08e06" providerId="ADAL" clId="{CC830670-91D3-42B4-A515-CB4DB05CA44A}" dt="2020-02-04T15:13:49.311" v="1050" actId="20577"/>
        <pc:sldMkLst>
          <pc:docMk/>
          <pc:sldMk cId="4037667622" sldId="362"/>
        </pc:sldMkLst>
        <pc:spChg chg="mod">
          <ac:chgData name="Fabio Pagani" userId="1cca4a61-369e-41de-a500-b9f10fa08e06" providerId="ADAL" clId="{CC830670-91D3-42B4-A515-CB4DB05CA44A}" dt="2020-02-04T15:13:49.311" v="1050" actId="20577"/>
          <ac:spMkLst>
            <pc:docMk/>
            <pc:sldMk cId="4037667622" sldId="362"/>
            <ac:spMk id="4" creationId="{90E81AF9-73FC-48B0-9B33-1972849014E7}"/>
          </ac:spMkLst>
        </pc:spChg>
      </pc:sldChg>
      <pc:sldChg chg="modSp">
        <pc:chgData name="Fabio Pagani" userId="1cca4a61-369e-41de-a500-b9f10fa08e06" providerId="ADAL" clId="{CC830670-91D3-42B4-A515-CB4DB05CA44A}" dt="2020-02-04T15:25:57.700" v="1154" actId="20577"/>
        <pc:sldMkLst>
          <pc:docMk/>
          <pc:sldMk cId="3734092740" sldId="364"/>
        </pc:sldMkLst>
        <pc:spChg chg="mod">
          <ac:chgData name="Fabio Pagani" userId="1cca4a61-369e-41de-a500-b9f10fa08e06" providerId="ADAL" clId="{CC830670-91D3-42B4-A515-CB4DB05CA44A}" dt="2020-02-04T15:25:57.700" v="1154" actId="20577"/>
          <ac:spMkLst>
            <pc:docMk/>
            <pc:sldMk cId="3734092740" sldId="364"/>
            <ac:spMk id="4" creationId="{90E81AF9-73FC-48B0-9B33-1972849014E7}"/>
          </ac:spMkLst>
        </pc:spChg>
      </pc:sldChg>
      <pc:sldChg chg="modSp">
        <pc:chgData name="Fabio Pagani" userId="1cca4a61-369e-41de-a500-b9f10fa08e06" providerId="ADAL" clId="{CC830670-91D3-42B4-A515-CB4DB05CA44A}" dt="2020-02-04T15:28:37.909" v="1185" actId="6549"/>
        <pc:sldMkLst>
          <pc:docMk/>
          <pc:sldMk cId="2768195021" sldId="365"/>
        </pc:sldMkLst>
        <pc:spChg chg="mod">
          <ac:chgData name="Fabio Pagani" userId="1cca4a61-369e-41de-a500-b9f10fa08e06" providerId="ADAL" clId="{CC830670-91D3-42B4-A515-CB4DB05CA44A}" dt="2020-02-04T15:28:37.909" v="1185" actId="6549"/>
          <ac:spMkLst>
            <pc:docMk/>
            <pc:sldMk cId="2768195021" sldId="365"/>
            <ac:spMk id="4" creationId="{90E81AF9-73FC-48B0-9B33-1972849014E7}"/>
          </ac:spMkLst>
        </pc:spChg>
      </pc:sldChg>
      <pc:sldChg chg="modSp">
        <pc:chgData name="Fabio Pagani" userId="1cca4a61-369e-41de-a500-b9f10fa08e06" providerId="ADAL" clId="{CC830670-91D3-42B4-A515-CB4DB05CA44A}" dt="2020-02-04T15:02:56.696" v="560" actId="1076"/>
        <pc:sldMkLst>
          <pc:docMk/>
          <pc:sldMk cId="1085825416" sldId="366"/>
        </pc:sldMkLst>
        <pc:graphicFrameChg chg="mod modGraphic">
          <ac:chgData name="Fabio Pagani" userId="1cca4a61-369e-41de-a500-b9f10fa08e06" providerId="ADAL" clId="{CC830670-91D3-42B4-A515-CB4DB05CA44A}" dt="2020-02-04T15:02:56.696" v="560" actId="1076"/>
          <ac:graphicFrameMkLst>
            <pc:docMk/>
            <pc:sldMk cId="1085825416" sldId="366"/>
            <ac:graphicFrameMk id="6" creationId="{5531904F-C1F3-4823-B765-6FB8DF6345CF}"/>
          </ac:graphicFrameMkLst>
        </pc:graphicFrameChg>
      </pc:sldChg>
      <pc:sldChg chg="modSp ord">
        <pc:chgData name="Fabio Pagani" userId="1cca4a61-369e-41de-a500-b9f10fa08e06" providerId="ADAL" clId="{CC830670-91D3-42B4-A515-CB4DB05CA44A}" dt="2020-02-04T15:09:05.397" v="892" actId="1076"/>
        <pc:sldMkLst>
          <pc:docMk/>
          <pc:sldMk cId="331791958" sldId="368"/>
        </pc:sldMkLst>
        <pc:spChg chg="mod">
          <ac:chgData name="Fabio Pagani" userId="1cca4a61-369e-41de-a500-b9f10fa08e06" providerId="ADAL" clId="{CC830670-91D3-42B4-A515-CB4DB05CA44A}" dt="2020-02-04T15:08:56.408" v="890" actId="20577"/>
          <ac:spMkLst>
            <pc:docMk/>
            <pc:sldMk cId="331791958" sldId="368"/>
            <ac:spMk id="7" creationId="{544CCB73-31B2-4DBB-9657-25174A59E275}"/>
          </ac:spMkLst>
        </pc:spChg>
        <pc:picChg chg="mod">
          <ac:chgData name="Fabio Pagani" userId="1cca4a61-369e-41de-a500-b9f10fa08e06" providerId="ADAL" clId="{CC830670-91D3-42B4-A515-CB4DB05CA44A}" dt="2020-02-04T15:09:05.397" v="892" actId="1076"/>
          <ac:picMkLst>
            <pc:docMk/>
            <pc:sldMk cId="331791958" sldId="368"/>
            <ac:picMk id="3" creationId="{F0060F4E-6DCB-4F4D-A452-45DE30BEBF43}"/>
          </ac:picMkLst>
        </pc:picChg>
        <pc:picChg chg="mod">
          <ac:chgData name="Fabio Pagani" userId="1cca4a61-369e-41de-a500-b9f10fa08e06" providerId="ADAL" clId="{CC830670-91D3-42B4-A515-CB4DB05CA44A}" dt="2020-02-04T15:09:02.645" v="891" actId="1076"/>
          <ac:picMkLst>
            <pc:docMk/>
            <pc:sldMk cId="331791958" sldId="368"/>
            <ac:picMk id="12" creationId="{FB630004-04B8-4E35-83E5-92597A349E6D}"/>
          </ac:picMkLst>
        </pc:picChg>
      </pc:sldChg>
      <pc:sldChg chg="modSp ord">
        <pc:chgData name="Fabio Pagani" userId="1cca4a61-369e-41de-a500-b9f10fa08e06" providerId="ADAL" clId="{CC830670-91D3-42B4-A515-CB4DB05CA44A}" dt="2020-02-04T15:11:37.956" v="945" actId="20577"/>
        <pc:sldMkLst>
          <pc:docMk/>
          <pc:sldMk cId="648169110" sldId="370"/>
        </pc:sldMkLst>
        <pc:spChg chg="mod">
          <ac:chgData name="Fabio Pagani" userId="1cca4a61-369e-41de-a500-b9f10fa08e06" providerId="ADAL" clId="{CC830670-91D3-42B4-A515-CB4DB05CA44A}" dt="2020-02-04T15:11:37.956" v="945" actId="20577"/>
          <ac:spMkLst>
            <pc:docMk/>
            <pc:sldMk cId="648169110" sldId="370"/>
            <ac:spMk id="6" creationId="{69371DD3-C6F3-405C-B73B-46B541678FFA}"/>
          </ac:spMkLst>
        </pc:spChg>
      </pc:sldChg>
      <pc:sldChg chg="addSp delSp modSp add mod">
        <pc:chgData name="Fabio Pagani" userId="1cca4a61-369e-41de-a500-b9f10fa08e06" providerId="ADAL" clId="{CC830670-91D3-42B4-A515-CB4DB05CA44A}" dt="2020-02-06T14:19:06.797" v="1187" actId="478"/>
        <pc:sldMkLst>
          <pc:docMk/>
          <pc:sldMk cId="93407177" sldId="371"/>
        </pc:sldMkLst>
        <pc:spChg chg="mod">
          <ac:chgData name="Fabio Pagani" userId="1cca4a61-369e-41de-a500-b9f10fa08e06" providerId="ADAL" clId="{CC830670-91D3-42B4-A515-CB4DB05CA44A}" dt="2020-02-04T13:21:45.220" v="58" actId="13926"/>
          <ac:spMkLst>
            <pc:docMk/>
            <pc:sldMk cId="93407177" sldId="371"/>
            <ac:spMk id="2" creationId="{6B41A1F3-D927-B649-9AB3-A02D356A2B72}"/>
          </ac:spMkLst>
        </pc:spChg>
        <pc:spChg chg="mod">
          <ac:chgData name="Fabio Pagani" userId="1cca4a61-369e-41de-a500-b9f10fa08e06" providerId="ADAL" clId="{CC830670-91D3-42B4-A515-CB4DB05CA44A}" dt="2020-02-04T13:23:22.352" v="67" actId="1076"/>
          <ac:spMkLst>
            <pc:docMk/>
            <pc:sldMk cId="93407177" sldId="371"/>
            <ac:spMk id="4" creationId="{6E5219D0-E2EE-495B-88D4-864523A1DAB4}"/>
          </ac:spMkLst>
        </pc:spChg>
        <pc:spChg chg="del mod">
          <ac:chgData name="Fabio Pagani" userId="1cca4a61-369e-41de-a500-b9f10fa08e06" providerId="ADAL" clId="{CC830670-91D3-42B4-A515-CB4DB05CA44A}" dt="2020-02-06T14:19:06.797" v="1187" actId="478"/>
          <ac:spMkLst>
            <pc:docMk/>
            <pc:sldMk cId="93407177" sldId="371"/>
            <ac:spMk id="7" creationId="{544CCB73-31B2-4DBB-9657-25174A59E275}"/>
          </ac:spMkLst>
        </pc:spChg>
        <pc:spChg chg="mod">
          <ac:chgData name="Fabio Pagani" userId="1cca4a61-369e-41de-a500-b9f10fa08e06" providerId="ADAL" clId="{CC830670-91D3-42B4-A515-CB4DB05CA44A}" dt="2020-02-04T13:24:19.463" v="73" actId="1076"/>
          <ac:spMkLst>
            <pc:docMk/>
            <pc:sldMk cId="93407177" sldId="371"/>
            <ac:spMk id="9" creationId="{5B3187A3-2A99-48E3-98BE-F4BF5C754989}"/>
          </ac:spMkLst>
        </pc:spChg>
        <pc:spChg chg="del">
          <ac:chgData name="Fabio Pagani" userId="1cca4a61-369e-41de-a500-b9f10fa08e06" providerId="ADAL" clId="{CC830670-91D3-42B4-A515-CB4DB05CA44A}" dt="2020-02-04T13:22:48.736" v="60" actId="478"/>
          <ac:spMkLst>
            <pc:docMk/>
            <pc:sldMk cId="93407177" sldId="371"/>
            <ac:spMk id="15" creationId="{356BFDC6-9683-48F9-9CD2-A830690B40F7}"/>
          </ac:spMkLst>
        </pc:spChg>
        <pc:spChg chg="del">
          <ac:chgData name="Fabio Pagani" userId="1cca4a61-369e-41de-a500-b9f10fa08e06" providerId="ADAL" clId="{CC830670-91D3-42B4-A515-CB4DB05CA44A}" dt="2020-02-04T13:23:11.852" v="66" actId="478"/>
          <ac:spMkLst>
            <pc:docMk/>
            <pc:sldMk cId="93407177" sldId="371"/>
            <ac:spMk id="16" creationId="{F648F012-05FD-4C16-A07F-5F7AFDF1BB5D}"/>
          </ac:spMkLst>
        </pc:spChg>
        <pc:spChg chg="mod">
          <ac:chgData name="Fabio Pagani" userId="1cca4a61-369e-41de-a500-b9f10fa08e06" providerId="ADAL" clId="{CC830670-91D3-42B4-A515-CB4DB05CA44A}" dt="2020-02-04T13:33:38.204" v="103" actId="20577"/>
          <ac:spMkLst>
            <pc:docMk/>
            <pc:sldMk cId="93407177" sldId="371"/>
            <ac:spMk id="17" creationId="{408F5832-625A-4CD7-8AB4-1928F24F01FF}"/>
          </ac:spMkLst>
        </pc:spChg>
        <pc:spChg chg="del">
          <ac:chgData name="Fabio Pagani" userId="1cca4a61-369e-41de-a500-b9f10fa08e06" providerId="ADAL" clId="{CC830670-91D3-42B4-A515-CB4DB05CA44A}" dt="2020-02-04T13:57:27.575" v="149" actId="478"/>
          <ac:spMkLst>
            <pc:docMk/>
            <pc:sldMk cId="93407177" sldId="371"/>
            <ac:spMk id="19" creationId="{9EEC31B1-F421-41F8-9AF3-BAD76C12E309}"/>
          </ac:spMkLst>
        </pc:spChg>
        <pc:spChg chg="add mod">
          <ac:chgData name="Fabio Pagani" userId="1cca4a61-369e-41de-a500-b9f10fa08e06" providerId="ADAL" clId="{CC830670-91D3-42B4-A515-CB4DB05CA44A}" dt="2020-02-04T13:25:19.410" v="75" actId="1076"/>
          <ac:spMkLst>
            <pc:docMk/>
            <pc:sldMk cId="93407177" sldId="371"/>
            <ac:spMk id="20" creationId="{28C8F215-9D95-43BF-BD84-3EBA0C8F85A1}"/>
          </ac:spMkLst>
        </pc:spChg>
        <pc:spChg chg="add mod">
          <ac:chgData name="Fabio Pagani" userId="1cca4a61-369e-41de-a500-b9f10fa08e06" providerId="ADAL" clId="{CC830670-91D3-42B4-A515-CB4DB05CA44A}" dt="2020-02-04T13:25:46.450" v="80" actId="20577"/>
          <ac:spMkLst>
            <pc:docMk/>
            <pc:sldMk cId="93407177" sldId="371"/>
            <ac:spMk id="21" creationId="{4A0D315C-9EE2-4C4D-B19B-578E4EF333B6}"/>
          </ac:spMkLst>
        </pc:spChg>
        <pc:spChg chg="add mod">
          <ac:chgData name="Fabio Pagani" userId="1cca4a61-369e-41de-a500-b9f10fa08e06" providerId="ADAL" clId="{CC830670-91D3-42B4-A515-CB4DB05CA44A}" dt="2020-02-04T13:33:35.155" v="101" actId="20577"/>
          <ac:spMkLst>
            <pc:docMk/>
            <pc:sldMk cId="93407177" sldId="371"/>
            <ac:spMk id="24" creationId="{DB9922BA-54D4-441E-870D-08AEC49044F3}"/>
          </ac:spMkLst>
        </pc:spChg>
        <pc:spChg chg="add mod">
          <ac:chgData name="Fabio Pagani" userId="1cca4a61-369e-41de-a500-b9f10fa08e06" providerId="ADAL" clId="{CC830670-91D3-42B4-A515-CB4DB05CA44A}" dt="2020-02-04T13:57:19.006" v="147" actId="1076"/>
          <ac:spMkLst>
            <pc:docMk/>
            <pc:sldMk cId="93407177" sldId="371"/>
            <ac:spMk id="26" creationId="{F8ED6D26-6A6B-49CB-9A15-156F751DC8C3}"/>
          </ac:spMkLst>
        </pc:spChg>
        <pc:spChg chg="add mod">
          <ac:chgData name="Fabio Pagani" userId="1cca4a61-369e-41de-a500-b9f10fa08e06" providerId="ADAL" clId="{CC830670-91D3-42B4-A515-CB4DB05CA44A}" dt="2020-02-04T13:35:05.754" v="124" actId="14100"/>
          <ac:spMkLst>
            <pc:docMk/>
            <pc:sldMk cId="93407177" sldId="371"/>
            <ac:spMk id="27" creationId="{7A8E6BAD-868C-4083-8120-82693A09BA61}"/>
          </ac:spMkLst>
        </pc:spChg>
        <pc:spChg chg="add mod">
          <ac:chgData name="Fabio Pagani" userId="1cca4a61-369e-41de-a500-b9f10fa08e06" providerId="ADAL" clId="{CC830670-91D3-42B4-A515-CB4DB05CA44A}" dt="2020-02-04T13:38:47.293" v="139" actId="20577"/>
          <ac:spMkLst>
            <pc:docMk/>
            <pc:sldMk cId="93407177" sldId="371"/>
            <ac:spMk id="29" creationId="{27381390-6F46-48CE-A93D-BDF7578BC84C}"/>
          </ac:spMkLst>
        </pc:spChg>
        <pc:spChg chg="add mod">
          <ac:chgData name="Fabio Pagani" userId="1cca4a61-369e-41de-a500-b9f10fa08e06" providerId="ADAL" clId="{CC830670-91D3-42B4-A515-CB4DB05CA44A}" dt="2020-02-04T13:54:31.816" v="145" actId="20577"/>
          <ac:spMkLst>
            <pc:docMk/>
            <pc:sldMk cId="93407177" sldId="371"/>
            <ac:spMk id="30" creationId="{ECFEC230-4C7D-4843-A3A9-C96C73C69661}"/>
          </ac:spMkLst>
        </pc:spChg>
        <pc:grpChg chg="del">
          <ac:chgData name="Fabio Pagani" userId="1cca4a61-369e-41de-a500-b9f10fa08e06" providerId="ADAL" clId="{CC830670-91D3-42B4-A515-CB4DB05CA44A}" dt="2020-02-04T13:25:51.453" v="81" actId="478"/>
          <ac:grpSpMkLst>
            <pc:docMk/>
            <pc:sldMk cId="93407177" sldId="371"/>
            <ac:grpSpMk id="10" creationId="{A567E2A6-910F-4AAE-AE55-A256D91DB0A2}"/>
          </ac:grpSpMkLst>
        </pc:grpChg>
        <pc:graphicFrameChg chg="add">
          <ac:chgData name="Fabio Pagani" userId="1cca4a61-369e-41de-a500-b9f10fa08e06" providerId="ADAL" clId="{CC830670-91D3-42B4-A515-CB4DB05CA44A}" dt="2020-02-04T13:33:04.209" v="83"/>
          <ac:graphicFrameMkLst>
            <pc:docMk/>
            <pc:sldMk cId="93407177" sldId="371"/>
            <ac:graphicFrameMk id="22" creationId="{ED6BA63C-568D-4701-AED9-F2B3D34D02E7}"/>
          </ac:graphicFrameMkLst>
        </pc:graphicFrameChg>
        <pc:picChg chg="del">
          <ac:chgData name="Fabio Pagani" userId="1cca4a61-369e-41de-a500-b9f10fa08e06" providerId="ADAL" clId="{CC830670-91D3-42B4-A515-CB4DB05CA44A}" dt="2020-02-04T13:22:45.641" v="59" actId="478"/>
          <ac:picMkLst>
            <pc:docMk/>
            <pc:sldMk cId="93407177" sldId="371"/>
            <ac:picMk id="3" creationId="{EFE91688-A6AE-404A-B537-0342E9AA5B72}"/>
          </ac:picMkLst>
        </pc:picChg>
        <pc:picChg chg="add mod ord">
          <ac:chgData name="Fabio Pagani" userId="1cca4a61-369e-41de-a500-b9f10fa08e06" providerId="ADAL" clId="{CC830670-91D3-42B4-A515-CB4DB05CA44A}" dt="2020-02-04T13:23:04.886" v="64" actId="167"/>
          <ac:picMkLst>
            <pc:docMk/>
            <pc:sldMk cId="93407177" sldId="371"/>
            <ac:picMk id="5" creationId="{58B19B4C-6B7E-451B-8DB1-1359F2217F4B}"/>
          </ac:picMkLst>
        </pc:picChg>
        <pc:picChg chg="add mod ord">
          <ac:chgData name="Fabio Pagani" userId="1cca4a61-369e-41de-a500-b9f10fa08e06" providerId="ADAL" clId="{CC830670-91D3-42B4-A515-CB4DB05CA44A}" dt="2020-02-04T13:24:15.610" v="72" actId="167"/>
          <ac:picMkLst>
            <pc:docMk/>
            <pc:sldMk cId="93407177" sldId="371"/>
            <ac:picMk id="6" creationId="{483060F4-435B-45FA-BBC4-5B04D956F336}"/>
          </ac:picMkLst>
        </pc:picChg>
        <pc:picChg chg="del">
          <ac:chgData name="Fabio Pagani" userId="1cca4a61-369e-41de-a500-b9f10fa08e06" providerId="ADAL" clId="{CC830670-91D3-42B4-A515-CB4DB05CA44A}" dt="2020-02-04T13:23:10.303" v="65" actId="478"/>
          <ac:picMkLst>
            <pc:docMk/>
            <pc:sldMk cId="93407177" sldId="371"/>
            <ac:picMk id="8" creationId="{5F00D031-A95E-475D-8884-670DBB465B4B}"/>
          </ac:picMkLst>
        </pc:picChg>
        <pc:picChg chg="del">
          <ac:chgData name="Fabio Pagani" userId="1cca4a61-369e-41de-a500-b9f10fa08e06" providerId="ADAL" clId="{CC830670-91D3-42B4-A515-CB4DB05CA44A}" dt="2020-02-04T13:35:10.354" v="125" actId="478"/>
          <ac:picMkLst>
            <pc:docMk/>
            <pc:sldMk cId="93407177" sldId="371"/>
            <ac:picMk id="13" creationId="{23020CC4-6E35-4C11-839C-3DBC7D28FA67}"/>
          </ac:picMkLst>
        </pc:picChg>
        <pc:picChg chg="add mod ord">
          <ac:chgData name="Fabio Pagani" userId="1cca4a61-369e-41de-a500-b9f10fa08e06" providerId="ADAL" clId="{CC830670-91D3-42B4-A515-CB4DB05CA44A}" dt="2020-02-04T13:33:23.252" v="89" actId="167"/>
          <ac:picMkLst>
            <pc:docMk/>
            <pc:sldMk cId="93407177" sldId="371"/>
            <ac:picMk id="23" creationId="{4E3DDA30-EAC9-4A8D-B604-CCDC2BE97CA2}"/>
          </ac:picMkLst>
        </pc:picChg>
        <pc:picChg chg="add mod">
          <ac:chgData name="Fabio Pagani" userId="1cca4a61-369e-41de-a500-b9f10fa08e06" providerId="ADAL" clId="{CC830670-91D3-42B4-A515-CB4DB05CA44A}" dt="2020-02-04T13:57:15.206" v="146" actId="1076"/>
          <ac:picMkLst>
            <pc:docMk/>
            <pc:sldMk cId="93407177" sldId="371"/>
            <ac:picMk id="25" creationId="{12060E27-42D1-442D-A7CD-0C96787BD20C}"/>
          </ac:picMkLst>
        </pc:picChg>
        <pc:picChg chg="add mod ord">
          <ac:chgData name="Fabio Pagani" userId="1cca4a61-369e-41de-a500-b9f10fa08e06" providerId="ADAL" clId="{CC830670-91D3-42B4-A515-CB4DB05CA44A}" dt="2020-02-04T13:57:24.416" v="148" actId="167"/>
          <ac:picMkLst>
            <pc:docMk/>
            <pc:sldMk cId="93407177" sldId="371"/>
            <ac:picMk id="28" creationId="{761B1F86-1BF6-4030-AC95-B8E9BC9E5954}"/>
          </ac:picMkLst>
        </pc:picChg>
      </pc:sldChg>
      <pc:sldChg chg="modSp add del">
        <pc:chgData name="Fabio Pagani" userId="1cca4a61-369e-41de-a500-b9f10fa08e06" providerId="ADAL" clId="{CC830670-91D3-42B4-A515-CB4DB05CA44A}" dt="2020-02-04T13:59:31.487" v="151" actId="47"/>
        <pc:sldMkLst>
          <pc:docMk/>
          <pc:sldMk cId="4290818278" sldId="372"/>
        </pc:sldMkLst>
        <pc:spChg chg="mod">
          <ac:chgData name="Fabio Pagani" userId="1cca4a61-369e-41de-a500-b9f10fa08e06" providerId="ADAL" clId="{CC830670-91D3-42B4-A515-CB4DB05CA44A}" dt="2020-02-03T16:28:33.293" v="57" actId="13926"/>
          <ac:spMkLst>
            <pc:docMk/>
            <pc:sldMk cId="4290818278" sldId="372"/>
            <ac:spMk id="2" creationId="{6B41A1F3-D927-B649-9AB3-A02D356A2B72}"/>
          </ac:spMkLst>
        </pc:spChg>
      </pc:sldChg>
      <pc:sldChg chg="addSp delSp modSp add mod">
        <pc:chgData name="Fabio Pagani" userId="1cca4a61-369e-41de-a500-b9f10fa08e06" providerId="ADAL" clId="{CC830670-91D3-42B4-A515-CB4DB05CA44A}" dt="2020-02-06T14:19:12.131" v="1189" actId="478"/>
        <pc:sldMkLst>
          <pc:docMk/>
          <pc:sldMk cId="12407197" sldId="373"/>
        </pc:sldMkLst>
        <pc:spChg chg="mod">
          <ac:chgData name="Fabio Pagani" userId="1cca4a61-369e-41de-a500-b9f10fa08e06" providerId="ADAL" clId="{CC830670-91D3-42B4-A515-CB4DB05CA44A}" dt="2020-02-04T13:59:39.721" v="160" actId="20577"/>
          <ac:spMkLst>
            <pc:docMk/>
            <pc:sldMk cId="12407197" sldId="373"/>
            <ac:spMk id="2" creationId="{6B41A1F3-D927-B649-9AB3-A02D356A2B72}"/>
          </ac:spMkLst>
        </pc:spChg>
        <pc:spChg chg="del mod">
          <ac:chgData name="Fabio Pagani" userId="1cca4a61-369e-41de-a500-b9f10fa08e06" providerId="ADAL" clId="{CC830670-91D3-42B4-A515-CB4DB05CA44A}" dt="2020-02-06T14:19:12.131" v="1189" actId="478"/>
          <ac:spMkLst>
            <pc:docMk/>
            <pc:sldMk cId="12407197" sldId="373"/>
            <ac:spMk id="7" creationId="{544CCB73-31B2-4DBB-9657-25174A59E275}"/>
          </ac:spMkLst>
        </pc:spChg>
        <pc:spChg chg="mod">
          <ac:chgData name="Fabio Pagani" userId="1cca4a61-369e-41de-a500-b9f10fa08e06" providerId="ADAL" clId="{CC830670-91D3-42B4-A515-CB4DB05CA44A}" dt="2020-02-04T14:07:22.423" v="171" actId="1076"/>
          <ac:spMkLst>
            <pc:docMk/>
            <pc:sldMk cId="12407197" sldId="373"/>
            <ac:spMk id="9" creationId="{5B3187A3-2A99-48E3-98BE-F4BF5C754989}"/>
          </ac:spMkLst>
        </pc:spChg>
        <pc:spChg chg="mod">
          <ac:chgData name="Fabio Pagani" userId="1cca4a61-369e-41de-a500-b9f10fa08e06" providerId="ADAL" clId="{CC830670-91D3-42B4-A515-CB4DB05CA44A}" dt="2020-02-04T14:23:49.844" v="213" actId="1076"/>
          <ac:spMkLst>
            <pc:docMk/>
            <pc:sldMk cId="12407197" sldId="373"/>
            <ac:spMk id="14" creationId="{1737503E-8513-4E01-B353-072BED4BA953}"/>
          </ac:spMkLst>
        </pc:spChg>
        <pc:spChg chg="mod">
          <ac:chgData name="Fabio Pagani" userId="1cca4a61-369e-41de-a500-b9f10fa08e06" providerId="ADAL" clId="{CC830670-91D3-42B4-A515-CB4DB05CA44A}" dt="2020-02-04T14:21:22.011" v="194" actId="14100"/>
          <ac:spMkLst>
            <pc:docMk/>
            <pc:sldMk cId="12407197" sldId="373"/>
            <ac:spMk id="17" creationId="{408F5832-625A-4CD7-8AB4-1928F24F01FF}"/>
          </ac:spMkLst>
        </pc:spChg>
        <pc:spChg chg="del">
          <ac:chgData name="Fabio Pagani" userId="1cca4a61-369e-41de-a500-b9f10fa08e06" providerId="ADAL" clId="{CC830670-91D3-42B4-A515-CB4DB05CA44A}" dt="2020-02-04T14:21:59.995" v="196" actId="478"/>
          <ac:spMkLst>
            <pc:docMk/>
            <pc:sldMk cId="12407197" sldId="373"/>
            <ac:spMk id="18" creationId="{5F5831C5-8C84-4546-84E8-55FBEC54041B}"/>
          </ac:spMkLst>
        </pc:spChg>
        <pc:spChg chg="mod">
          <ac:chgData name="Fabio Pagani" userId="1cca4a61-369e-41de-a500-b9f10fa08e06" providerId="ADAL" clId="{CC830670-91D3-42B4-A515-CB4DB05CA44A}" dt="2020-02-04T14:08:04.906" v="173" actId="20577"/>
          <ac:spMkLst>
            <pc:docMk/>
            <pc:sldMk cId="12407197" sldId="373"/>
            <ac:spMk id="20" creationId="{28C8F215-9D95-43BF-BD84-3EBA0C8F85A1}"/>
          </ac:spMkLst>
        </pc:spChg>
        <pc:spChg chg="mod">
          <ac:chgData name="Fabio Pagani" userId="1cca4a61-369e-41de-a500-b9f10fa08e06" providerId="ADAL" clId="{CC830670-91D3-42B4-A515-CB4DB05CA44A}" dt="2020-02-04T14:13:25.341" v="184" actId="1076"/>
          <ac:spMkLst>
            <pc:docMk/>
            <pc:sldMk cId="12407197" sldId="373"/>
            <ac:spMk id="21" creationId="{4A0D315C-9EE2-4C4D-B19B-578E4EF333B6}"/>
          </ac:spMkLst>
        </pc:spChg>
        <pc:spChg chg="mod">
          <ac:chgData name="Fabio Pagani" userId="1cca4a61-369e-41de-a500-b9f10fa08e06" providerId="ADAL" clId="{CC830670-91D3-42B4-A515-CB4DB05CA44A}" dt="2020-02-04T14:22:52.765" v="203" actId="20577"/>
          <ac:spMkLst>
            <pc:docMk/>
            <pc:sldMk cId="12407197" sldId="373"/>
            <ac:spMk id="27" creationId="{7A8E6BAD-868C-4083-8120-82693A09BA61}"/>
          </ac:spMkLst>
        </pc:spChg>
        <pc:spChg chg="del mod">
          <ac:chgData name="Fabio Pagani" userId="1cca4a61-369e-41de-a500-b9f10fa08e06" providerId="ADAL" clId="{CC830670-91D3-42B4-A515-CB4DB05CA44A}" dt="2020-02-04T14:23:46.414" v="212" actId="478"/>
          <ac:spMkLst>
            <pc:docMk/>
            <pc:sldMk cId="12407197" sldId="373"/>
            <ac:spMk id="29" creationId="{27381390-6F46-48CE-A93D-BDF7578BC84C}"/>
          </ac:spMkLst>
        </pc:spChg>
        <pc:spChg chg="mod">
          <ac:chgData name="Fabio Pagani" userId="1cca4a61-369e-41de-a500-b9f10fa08e06" providerId="ADAL" clId="{CC830670-91D3-42B4-A515-CB4DB05CA44A}" dt="2020-02-04T14:24:13.693" v="217" actId="14100"/>
          <ac:spMkLst>
            <pc:docMk/>
            <pc:sldMk cId="12407197" sldId="373"/>
            <ac:spMk id="30" creationId="{ECFEC230-4C7D-4843-A3A9-C96C73C69661}"/>
          </ac:spMkLst>
        </pc:spChg>
        <pc:picChg chg="add mod ord">
          <ac:chgData name="Fabio Pagani" userId="1cca4a61-369e-41de-a500-b9f10fa08e06" providerId="ADAL" clId="{CC830670-91D3-42B4-A515-CB4DB05CA44A}" dt="2020-02-04T14:07:17.179" v="170" actId="167"/>
          <ac:picMkLst>
            <pc:docMk/>
            <pc:sldMk cId="12407197" sldId="373"/>
            <ac:picMk id="3" creationId="{7BCFC5F8-818D-40A4-9E9D-14076BEE5296}"/>
          </ac:picMkLst>
        </pc:picChg>
        <pc:picChg chg="del">
          <ac:chgData name="Fabio Pagani" userId="1cca4a61-369e-41de-a500-b9f10fa08e06" providerId="ADAL" clId="{CC830670-91D3-42B4-A515-CB4DB05CA44A}" dt="2020-02-04T14:08:10.648" v="174" actId="478"/>
          <ac:picMkLst>
            <pc:docMk/>
            <pc:sldMk cId="12407197" sldId="373"/>
            <ac:picMk id="5" creationId="{58B19B4C-6B7E-451B-8DB1-1359F2217F4B}"/>
          </ac:picMkLst>
        </pc:picChg>
        <pc:picChg chg="del">
          <ac:chgData name="Fabio Pagani" userId="1cca4a61-369e-41de-a500-b9f10fa08e06" providerId="ADAL" clId="{CC830670-91D3-42B4-A515-CB4DB05CA44A}" dt="2020-02-04T14:06:29.097" v="161" actId="478"/>
          <ac:picMkLst>
            <pc:docMk/>
            <pc:sldMk cId="12407197" sldId="373"/>
            <ac:picMk id="6" creationId="{483060F4-435B-45FA-BBC4-5B04D956F336}"/>
          </ac:picMkLst>
        </pc:picChg>
        <pc:picChg chg="add mod ord">
          <ac:chgData name="Fabio Pagani" userId="1cca4a61-369e-41de-a500-b9f10fa08e06" providerId="ADAL" clId="{CC830670-91D3-42B4-A515-CB4DB05CA44A}" dt="2020-02-04T14:10:18.338" v="178" actId="167"/>
          <ac:picMkLst>
            <pc:docMk/>
            <pc:sldMk cId="12407197" sldId="373"/>
            <ac:picMk id="8" creationId="{56F24A6E-2046-4112-8BDF-81E63A714D9A}"/>
          </ac:picMkLst>
        </pc:picChg>
        <pc:picChg chg="add mod ord">
          <ac:chgData name="Fabio Pagani" userId="1cca4a61-369e-41de-a500-b9f10fa08e06" providerId="ADAL" clId="{CC830670-91D3-42B4-A515-CB4DB05CA44A}" dt="2020-02-04T14:20:18.285" v="189" actId="14100"/>
          <ac:picMkLst>
            <pc:docMk/>
            <pc:sldMk cId="12407197" sldId="373"/>
            <ac:picMk id="10" creationId="{2B1EBDAB-BB8B-48C7-B4B2-BB1DA8AF480A}"/>
          </ac:picMkLst>
        </pc:picChg>
        <pc:picChg chg="add mod ord">
          <ac:chgData name="Fabio Pagani" userId="1cca4a61-369e-41de-a500-b9f10fa08e06" providerId="ADAL" clId="{CC830670-91D3-42B4-A515-CB4DB05CA44A}" dt="2020-02-04T14:22:35.941" v="201" actId="1076"/>
          <ac:picMkLst>
            <pc:docMk/>
            <pc:sldMk cId="12407197" sldId="373"/>
            <ac:picMk id="11" creationId="{F3AE971C-22C0-4BD9-A94A-7E7F6D649FEC}"/>
          </ac:picMkLst>
        </pc:picChg>
        <pc:picChg chg="add mod ord">
          <ac:chgData name="Fabio Pagani" userId="1cca4a61-369e-41de-a500-b9f10fa08e06" providerId="ADAL" clId="{CC830670-91D3-42B4-A515-CB4DB05CA44A}" dt="2020-02-04T14:23:38.881" v="210" actId="167"/>
          <ac:picMkLst>
            <pc:docMk/>
            <pc:sldMk cId="12407197" sldId="373"/>
            <ac:picMk id="12" creationId="{7251DDA0-2C85-4221-9FD2-118537CD96A7}"/>
          </ac:picMkLst>
        </pc:picChg>
        <pc:picChg chg="del">
          <ac:chgData name="Fabio Pagani" userId="1cca4a61-369e-41de-a500-b9f10fa08e06" providerId="ADAL" clId="{CC830670-91D3-42B4-A515-CB4DB05CA44A}" dt="2020-02-04T14:13:44.172" v="185" actId="478"/>
          <ac:picMkLst>
            <pc:docMk/>
            <pc:sldMk cId="12407197" sldId="373"/>
            <ac:picMk id="23" creationId="{4E3DDA30-EAC9-4A8D-B604-CCDC2BE97CA2}"/>
          </ac:picMkLst>
        </pc:picChg>
        <pc:picChg chg="del">
          <ac:chgData name="Fabio Pagani" userId="1cca4a61-369e-41de-a500-b9f10fa08e06" providerId="ADAL" clId="{CC830670-91D3-42B4-A515-CB4DB05CA44A}" dt="2020-02-04T14:21:57.992" v="195" actId="478"/>
          <ac:picMkLst>
            <pc:docMk/>
            <pc:sldMk cId="12407197" sldId="373"/>
            <ac:picMk id="25" creationId="{12060E27-42D1-442D-A7CD-0C96787BD20C}"/>
          </ac:picMkLst>
        </pc:picChg>
        <pc:picChg chg="del">
          <ac:chgData name="Fabio Pagani" userId="1cca4a61-369e-41de-a500-b9f10fa08e06" providerId="ADAL" clId="{CC830670-91D3-42B4-A515-CB4DB05CA44A}" dt="2020-02-04T14:23:22.509" v="204" actId="478"/>
          <ac:picMkLst>
            <pc:docMk/>
            <pc:sldMk cId="12407197" sldId="373"/>
            <ac:picMk id="28" creationId="{761B1F86-1BF6-4030-AC95-B8E9BC9E5954}"/>
          </ac:picMkLst>
        </pc:picChg>
      </pc:sldChg>
    </pc:docChg>
  </pc:docChgLst>
  <pc:docChgLst>
    <pc:chgData name="Fabio Pagani" userId="1cca4a61-369e-41de-a500-b9f10fa08e06" providerId="ADAL" clId="{71F58685-C890-40E7-91D2-3320E762C28C}"/>
    <pc:docChg chg="undo custSel addSld modSld">
      <pc:chgData name="Fabio Pagani" userId="1cca4a61-369e-41de-a500-b9f10fa08e06" providerId="ADAL" clId="{71F58685-C890-40E7-91D2-3320E762C28C}" dt="2020-02-03T16:22:00.895" v="1691" actId="20577"/>
      <pc:docMkLst>
        <pc:docMk/>
      </pc:docMkLst>
      <pc:sldChg chg="modSp">
        <pc:chgData name="Fabio Pagani" userId="1cca4a61-369e-41de-a500-b9f10fa08e06" providerId="ADAL" clId="{71F58685-C890-40E7-91D2-3320E762C28C}" dt="2020-02-03T14:40:56.016" v="5" actId="20577"/>
        <pc:sldMkLst>
          <pc:docMk/>
          <pc:sldMk cId="2472364176" sldId="256"/>
        </pc:sldMkLst>
        <pc:spChg chg="mod">
          <ac:chgData name="Fabio Pagani" userId="1cca4a61-369e-41de-a500-b9f10fa08e06" providerId="ADAL" clId="{71F58685-C890-40E7-91D2-3320E762C28C}" dt="2020-02-03T14:40:56.016" v="5" actId="20577"/>
          <ac:spMkLst>
            <pc:docMk/>
            <pc:sldMk cId="2472364176" sldId="256"/>
            <ac:spMk id="4" creationId="{6B41A1F3-D927-B649-9AB3-A02D356A2B72}"/>
          </ac:spMkLst>
        </pc:spChg>
      </pc:sldChg>
      <pc:sldChg chg="modSp">
        <pc:chgData name="Fabio Pagani" userId="1cca4a61-369e-41de-a500-b9f10fa08e06" providerId="ADAL" clId="{71F58685-C890-40E7-91D2-3320E762C28C}" dt="2020-02-03T15:14:49.629" v="317" actId="20577"/>
        <pc:sldMkLst>
          <pc:docMk/>
          <pc:sldMk cId="3331680091" sldId="335"/>
        </pc:sldMkLst>
        <pc:spChg chg="mod">
          <ac:chgData name="Fabio Pagani" userId="1cca4a61-369e-41de-a500-b9f10fa08e06" providerId="ADAL" clId="{71F58685-C890-40E7-91D2-3320E762C28C}" dt="2020-02-03T15:14:49.629" v="317" actId="20577"/>
          <ac:spMkLst>
            <pc:docMk/>
            <pc:sldMk cId="3331680091" sldId="335"/>
            <ac:spMk id="7" creationId="{544CCB73-31B2-4DBB-9657-25174A59E275}"/>
          </ac:spMkLst>
        </pc:spChg>
      </pc:sldChg>
      <pc:sldChg chg="modSp">
        <pc:chgData name="Fabio Pagani" userId="1cca4a61-369e-41de-a500-b9f10fa08e06" providerId="ADAL" clId="{71F58685-C890-40E7-91D2-3320E762C28C}" dt="2020-02-03T14:41:44.363" v="65" actId="20577"/>
        <pc:sldMkLst>
          <pc:docMk/>
          <pc:sldMk cId="1942256738" sldId="354"/>
        </pc:sldMkLst>
        <pc:graphicFrameChg chg="modGraphic">
          <ac:chgData name="Fabio Pagani" userId="1cca4a61-369e-41de-a500-b9f10fa08e06" providerId="ADAL" clId="{71F58685-C890-40E7-91D2-3320E762C28C}" dt="2020-02-03T14:41:44.363" v="65" actId="20577"/>
          <ac:graphicFrameMkLst>
            <pc:docMk/>
            <pc:sldMk cId="1942256738" sldId="354"/>
            <ac:graphicFrameMk id="6" creationId="{5531904F-C1F3-4823-B765-6FB8DF6345CF}"/>
          </ac:graphicFrameMkLst>
        </pc:graphicFrameChg>
      </pc:sldChg>
      <pc:sldChg chg="addSp delSp modSp">
        <pc:chgData name="Fabio Pagani" userId="1cca4a61-369e-41de-a500-b9f10fa08e06" providerId="ADAL" clId="{71F58685-C890-40E7-91D2-3320E762C28C}" dt="2020-02-03T15:34:43.602" v="581" actId="1076"/>
        <pc:sldMkLst>
          <pc:docMk/>
          <pc:sldMk cId="2129110304" sldId="356"/>
        </pc:sldMkLst>
        <pc:spChg chg="mod">
          <ac:chgData name="Fabio Pagani" userId="1cca4a61-369e-41de-a500-b9f10fa08e06" providerId="ADAL" clId="{71F58685-C890-40E7-91D2-3320E762C28C}" dt="2020-02-03T15:12:15.412" v="294" actId="1076"/>
          <ac:spMkLst>
            <pc:docMk/>
            <pc:sldMk cId="2129110304" sldId="356"/>
            <ac:spMk id="2" creationId="{6B41A1F3-D927-B649-9AB3-A02D356A2B72}"/>
          </ac:spMkLst>
        </pc:spChg>
        <pc:grpChg chg="add del mod ord">
          <ac:chgData name="Fabio Pagani" userId="1cca4a61-369e-41de-a500-b9f10fa08e06" providerId="ADAL" clId="{71F58685-C890-40E7-91D2-3320E762C28C}" dt="2020-02-03T15:33:53.101" v="577" actId="165"/>
          <ac:grpSpMkLst>
            <pc:docMk/>
            <pc:sldMk cId="2129110304" sldId="356"/>
            <ac:grpSpMk id="11" creationId="{1CF55DE9-5E53-4DC0-8284-143A25F2D3E6}"/>
          </ac:grpSpMkLst>
        </pc:grpChg>
        <pc:graphicFrameChg chg="del modGraphic">
          <ac:chgData name="Fabio Pagani" userId="1cca4a61-369e-41de-a500-b9f10fa08e06" providerId="ADAL" clId="{71F58685-C890-40E7-91D2-3320E762C28C}" dt="2020-02-03T14:46:10.076" v="159" actId="478"/>
          <ac:graphicFrameMkLst>
            <pc:docMk/>
            <pc:sldMk cId="2129110304" sldId="356"/>
            <ac:graphicFrameMk id="6" creationId="{5531904F-C1F3-4823-B765-6FB8DF6345CF}"/>
          </ac:graphicFrameMkLst>
        </pc:graphicFrameChg>
        <pc:picChg chg="add del mod">
          <ac:chgData name="Fabio Pagani" userId="1cca4a61-369e-41de-a500-b9f10fa08e06" providerId="ADAL" clId="{71F58685-C890-40E7-91D2-3320E762C28C}" dt="2020-02-03T14:53:40.249" v="188" actId="478"/>
          <ac:picMkLst>
            <pc:docMk/>
            <pc:sldMk cId="2129110304" sldId="356"/>
            <ac:picMk id="3" creationId="{AF9B498A-B728-48ED-B546-F4D482493D7E}"/>
          </ac:picMkLst>
        </pc:picChg>
        <pc:picChg chg="add del mod ord">
          <ac:chgData name="Fabio Pagani" userId="1cca4a61-369e-41de-a500-b9f10fa08e06" providerId="ADAL" clId="{71F58685-C890-40E7-91D2-3320E762C28C}" dt="2020-02-03T14:54:49.965" v="196" actId="478"/>
          <ac:picMkLst>
            <pc:docMk/>
            <pc:sldMk cId="2129110304" sldId="356"/>
            <ac:picMk id="4" creationId="{04BA4F96-1E47-49C3-B655-A57D36054BB5}"/>
          </ac:picMkLst>
        </pc:picChg>
        <pc:picChg chg="add del mod ord">
          <ac:chgData name="Fabio Pagani" userId="1cca4a61-369e-41de-a500-b9f10fa08e06" providerId="ADAL" clId="{71F58685-C890-40E7-91D2-3320E762C28C}" dt="2020-02-03T14:56:24.142" v="203" actId="478"/>
          <ac:picMkLst>
            <pc:docMk/>
            <pc:sldMk cId="2129110304" sldId="356"/>
            <ac:picMk id="5" creationId="{3B64D8FC-789A-4D4B-BE87-70B091F3F3AC}"/>
          </ac:picMkLst>
        </pc:picChg>
        <pc:picChg chg="add mod ord topLvl">
          <ac:chgData name="Fabio Pagani" userId="1cca4a61-369e-41de-a500-b9f10fa08e06" providerId="ADAL" clId="{71F58685-C890-40E7-91D2-3320E762C28C}" dt="2020-02-03T15:34:28.594" v="580" actId="1076"/>
          <ac:picMkLst>
            <pc:docMk/>
            <pc:sldMk cId="2129110304" sldId="356"/>
            <ac:picMk id="7" creationId="{4EB8D7B1-7D4F-464D-8EAA-FEF4FDB93C33}"/>
          </ac:picMkLst>
        </pc:picChg>
        <pc:picChg chg="add mod topLvl">
          <ac:chgData name="Fabio Pagani" userId="1cca4a61-369e-41de-a500-b9f10fa08e06" providerId="ADAL" clId="{71F58685-C890-40E7-91D2-3320E762C28C}" dt="2020-02-03T15:34:43.602" v="581" actId="1076"/>
          <ac:picMkLst>
            <pc:docMk/>
            <pc:sldMk cId="2129110304" sldId="356"/>
            <ac:picMk id="8" creationId="{44746401-DCDE-4C1F-8C3A-856DC26943A3}"/>
          </ac:picMkLst>
        </pc:picChg>
        <pc:picChg chg="add mod ord topLvl">
          <ac:chgData name="Fabio Pagani" userId="1cca4a61-369e-41de-a500-b9f10fa08e06" providerId="ADAL" clId="{71F58685-C890-40E7-91D2-3320E762C28C}" dt="2020-02-03T15:33:53.101" v="577" actId="165"/>
          <ac:picMkLst>
            <pc:docMk/>
            <pc:sldMk cId="2129110304" sldId="356"/>
            <ac:picMk id="9" creationId="{9ACDAE68-3CF8-4A9D-B806-E7530248B547}"/>
          </ac:picMkLst>
        </pc:picChg>
        <pc:picChg chg="add mod ord topLvl">
          <ac:chgData name="Fabio Pagani" userId="1cca4a61-369e-41de-a500-b9f10fa08e06" providerId="ADAL" clId="{71F58685-C890-40E7-91D2-3320E762C28C}" dt="2020-02-03T15:33:53.101" v="577" actId="165"/>
          <ac:picMkLst>
            <pc:docMk/>
            <pc:sldMk cId="2129110304" sldId="356"/>
            <ac:picMk id="10" creationId="{0F390FB8-EFFA-4D2D-B10F-4C0F770D5CDE}"/>
          </ac:picMkLst>
        </pc:picChg>
      </pc:sldChg>
      <pc:sldChg chg="addSp delSp modSp">
        <pc:chgData name="Fabio Pagani" userId="1cca4a61-369e-41de-a500-b9f10fa08e06" providerId="ADAL" clId="{71F58685-C890-40E7-91D2-3320E762C28C}" dt="2020-02-03T16:15:31.151" v="1310" actId="1076"/>
        <pc:sldMkLst>
          <pc:docMk/>
          <pc:sldMk cId="3945832973" sldId="357"/>
        </pc:sldMkLst>
        <pc:spChg chg="mod">
          <ac:chgData name="Fabio Pagani" userId="1cca4a61-369e-41de-a500-b9f10fa08e06" providerId="ADAL" clId="{71F58685-C890-40E7-91D2-3320E762C28C}" dt="2020-02-03T16:07:43.876" v="1292" actId="1076"/>
          <ac:spMkLst>
            <pc:docMk/>
            <pc:sldMk cId="3945832973" sldId="357"/>
            <ac:spMk id="7" creationId="{544CCB73-31B2-4DBB-9657-25174A59E275}"/>
          </ac:spMkLst>
        </pc:spChg>
        <pc:graphicFrameChg chg="del">
          <ac:chgData name="Fabio Pagani" userId="1cca4a61-369e-41de-a500-b9f10fa08e06" providerId="ADAL" clId="{71F58685-C890-40E7-91D2-3320E762C28C}" dt="2020-02-03T16:07:16.555" v="1200" actId="478"/>
          <ac:graphicFrameMkLst>
            <pc:docMk/>
            <pc:sldMk cId="3945832973" sldId="357"/>
            <ac:graphicFrameMk id="5" creationId="{1D8A2E70-DDF6-43BA-92E5-9E793F3ECA55}"/>
          </ac:graphicFrameMkLst>
        </pc:graphicFrameChg>
        <pc:picChg chg="add mod">
          <ac:chgData name="Fabio Pagani" userId="1cca4a61-369e-41de-a500-b9f10fa08e06" providerId="ADAL" clId="{71F58685-C890-40E7-91D2-3320E762C28C}" dt="2020-02-03T16:14:48.022" v="1305" actId="1076"/>
          <ac:picMkLst>
            <pc:docMk/>
            <pc:sldMk cId="3945832973" sldId="357"/>
            <ac:picMk id="3" creationId="{738A528D-8409-49FC-9A1A-7BC08E227802}"/>
          </ac:picMkLst>
        </pc:picChg>
        <pc:picChg chg="add mod">
          <ac:chgData name="Fabio Pagani" userId="1cca4a61-369e-41de-a500-b9f10fa08e06" providerId="ADAL" clId="{71F58685-C890-40E7-91D2-3320E762C28C}" dt="2020-02-03T16:14:52.277" v="1306" actId="1076"/>
          <ac:picMkLst>
            <pc:docMk/>
            <pc:sldMk cId="3945832973" sldId="357"/>
            <ac:picMk id="4" creationId="{2AC20E63-66CA-4918-94E0-927749D946FA}"/>
          </ac:picMkLst>
        </pc:picChg>
        <pc:picChg chg="add mod ord">
          <ac:chgData name="Fabio Pagani" userId="1cca4a61-369e-41de-a500-b9f10fa08e06" providerId="ADAL" clId="{71F58685-C890-40E7-91D2-3320E762C28C}" dt="2020-02-03T16:14:42.271" v="1303" actId="167"/>
          <ac:picMkLst>
            <pc:docMk/>
            <pc:sldMk cId="3945832973" sldId="357"/>
            <ac:picMk id="6" creationId="{ECEDAFAA-5D82-40C4-A433-81CD41C98DFD}"/>
          </ac:picMkLst>
        </pc:picChg>
        <pc:picChg chg="add mod">
          <ac:chgData name="Fabio Pagani" userId="1cca4a61-369e-41de-a500-b9f10fa08e06" providerId="ADAL" clId="{71F58685-C890-40E7-91D2-3320E762C28C}" dt="2020-02-03T16:15:31.151" v="1310" actId="1076"/>
          <ac:picMkLst>
            <pc:docMk/>
            <pc:sldMk cId="3945832973" sldId="357"/>
            <ac:picMk id="8" creationId="{7C2F86D1-0DD0-4551-9BEB-4C0BC528A74F}"/>
          </ac:picMkLst>
        </pc:picChg>
      </pc:sldChg>
      <pc:sldChg chg="addSp delSp modSp">
        <pc:chgData name="Fabio Pagani" userId="1cca4a61-369e-41de-a500-b9f10fa08e06" providerId="ADAL" clId="{71F58685-C890-40E7-91D2-3320E762C28C}" dt="2020-02-03T16:20:13.436" v="1495" actId="1076"/>
        <pc:sldMkLst>
          <pc:docMk/>
          <pc:sldMk cId="3072237930" sldId="358"/>
        </pc:sldMkLst>
        <pc:spChg chg="del">
          <ac:chgData name="Fabio Pagani" userId="1cca4a61-369e-41de-a500-b9f10fa08e06" providerId="ADAL" clId="{71F58685-C890-40E7-91D2-3320E762C28C}" dt="2020-02-03T16:16:51.326" v="1312" actId="478"/>
          <ac:spMkLst>
            <pc:docMk/>
            <pc:sldMk cId="3072237930" sldId="358"/>
            <ac:spMk id="6" creationId="{69371DD3-C6F3-405C-B73B-46B541678FFA}"/>
          </ac:spMkLst>
        </pc:spChg>
        <pc:spChg chg="mod">
          <ac:chgData name="Fabio Pagani" userId="1cca4a61-369e-41de-a500-b9f10fa08e06" providerId="ADAL" clId="{71F58685-C890-40E7-91D2-3320E762C28C}" dt="2020-02-03T16:18:38.086" v="1354" actId="14100"/>
          <ac:spMkLst>
            <pc:docMk/>
            <pc:sldMk cId="3072237930" sldId="358"/>
            <ac:spMk id="7" creationId="{544CCB73-31B2-4DBB-9657-25174A59E275}"/>
          </ac:spMkLst>
        </pc:spChg>
        <pc:spChg chg="add mod">
          <ac:chgData name="Fabio Pagani" userId="1cca4a61-369e-41de-a500-b9f10fa08e06" providerId="ADAL" clId="{71F58685-C890-40E7-91D2-3320E762C28C}" dt="2020-02-03T16:20:13.436" v="1495" actId="1076"/>
          <ac:spMkLst>
            <pc:docMk/>
            <pc:sldMk cId="3072237930" sldId="358"/>
            <ac:spMk id="10" creationId="{ECF1B559-F8DA-403A-9317-B3C5D3102470}"/>
          </ac:spMkLst>
        </pc:spChg>
        <pc:picChg chg="add mod">
          <ac:chgData name="Fabio Pagani" userId="1cca4a61-369e-41de-a500-b9f10fa08e06" providerId="ADAL" clId="{71F58685-C890-40E7-91D2-3320E762C28C}" dt="2020-02-03T16:18:34.743" v="1353" actId="1076"/>
          <ac:picMkLst>
            <pc:docMk/>
            <pc:sldMk cId="3072237930" sldId="358"/>
            <ac:picMk id="3" creationId="{C85D0559-DE13-4360-B58E-DD6C4FD6A892}"/>
          </ac:picMkLst>
        </pc:picChg>
        <pc:picChg chg="add mod">
          <ac:chgData name="Fabio Pagani" userId="1cca4a61-369e-41de-a500-b9f10fa08e06" providerId="ADAL" clId="{71F58685-C890-40E7-91D2-3320E762C28C}" dt="2020-02-03T16:19:08.724" v="1358" actId="1076"/>
          <ac:picMkLst>
            <pc:docMk/>
            <pc:sldMk cId="3072237930" sldId="358"/>
            <ac:picMk id="8" creationId="{48E3EB8D-6C9D-406C-A2DB-94ADE30EEF66}"/>
          </ac:picMkLst>
        </pc:picChg>
        <pc:picChg chg="add mod">
          <ac:chgData name="Fabio Pagani" userId="1cca4a61-369e-41de-a500-b9f10fa08e06" providerId="ADAL" clId="{71F58685-C890-40E7-91D2-3320E762C28C}" dt="2020-02-03T16:19:11.718" v="1359" actId="1076"/>
          <ac:picMkLst>
            <pc:docMk/>
            <pc:sldMk cId="3072237930" sldId="358"/>
            <ac:picMk id="9" creationId="{59E8D5D0-CAE3-40A2-A21F-B0CF9CF3F8F1}"/>
          </ac:picMkLst>
        </pc:picChg>
      </pc:sldChg>
      <pc:sldChg chg="modSp">
        <pc:chgData name="Fabio Pagani" userId="1cca4a61-369e-41de-a500-b9f10fa08e06" providerId="ADAL" clId="{71F58685-C890-40E7-91D2-3320E762C28C}" dt="2020-02-03T16:22:00.895" v="1691" actId="20577"/>
        <pc:sldMkLst>
          <pc:docMk/>
          <pc:sldMk cId="4037667622" sldId="362"/>
        </pc:sldMkLst>
        <pc:spChg chg="mod">
          <ac:chgData name="Fabio Pagani" userId="1cca4a61-369e-41de-a500-b9f10fa08e06" providerId="ADAL" clId="{71F58685-C890-40E7-91D2-3320E762C28C}" dt="2020-02-03T16:22:00.895" v="1691" actId="20577"/>
          <ac:spMkLst>
            <pc:docMk/>
            <pc:sldMk cId="4037667622" sldId="362"/>
            <ac:spMk id="4" creationId="{90E81AF9-73FC-48B0-9B33-1972849014E7}"/>
          </ac:spMkLst>
        </pc:spChg>
        <pc:graphicFrameChg chg="mod">
          <ac:chgData name="Fabio Pagani" userId="1cca4a61-369e-41de-a500-b9f10fa08e06" providerId="ADAL" clId="{71F58685-C890-40E7-91D2-3320E762C28C}" dt="2020-02-03T16:21:43.395" v="1632" actId="1076"/>
          <ac:graphicFrameMkLst>
            <pc:docMk/>
            <pc:sldMk cId="4037667622" sldId="362"/>
            <ac:graphicFrameMk id="6" creationId="{5531904F-C1F3-4823-B765-6FB8DF6345CF}"/>
          </ac:graphicFrameMkLst>
        </pc:graphicFrameChg>
      </pc:sldChg>
      <pc:sldChg chg="add">
        <pc:chgData name="Fabio Pagani" userId="1cca4a61-369e-41de-a500-b9f10fa08e06" providerId="ADAL" clId="{71F58685-C890-40E7-91D2-3320E762C28C}" dt="2020-02-03T14:45:59.055" v="158"/>
        <pc:sldMkLst>
          <pc:docMk/>
          <pc:sldMk cId="1085825416" sldId="366"/>
        </pc:sldMkLst>
      </pc:sldChg>
      <pc:sldChg chg="addSp delSp modSp add">
        <pc:chgData name="Fabio Pagani" userId="1cca4a61-369e-41de-a500-b9f10fa08e06" providerId="ADAL" clId="{71F58685-C890-40E7-91D2-3320E762C28C}" dt="2020-02-03T15:49:40.432" v="727" actId="1076"/>
        <pc:sldMkLst>
          <pc:docMk/>
          <pc:sldMk cId="209483187" sldId="367"/>
        </pc:sldMkLst>
        <pc:spChg chg="mod">
          <ac:chgData name="Fabio Pagani" userId="1cca4a61-369e-41de-a500-b9f10fa08e06" providerId="ADAL" clId="{71F58685-C890-40E7-91D2-3320E762C28C}" dt="2020-02-03T15:19:17.727" v="340" actId="20577"/>
          <ac:spMkLst>
            <pc:docMk/>
            <pc:sldMk cId="209483187" sldId="367"/>
            <ac:spMk id="2" creationId="{6B41A1F3-D927-B649-9AB3-A02D356A2B72}"/>
          </ac:spMkLst>
        </pc:spChg>
        <pc:spChg chg="add mod">
          <ac:chgData name="Fabio Pagani" userId="1cca4a61-369e-41de-a500-b9f10fa08e06" providerId="ADAL" clId="{71F58685-C890-40E7-91D2-3320E762C28C}" dt="2020-02-03T15:24:21.531" v="508" actId="1076"/>
          <ac:spMkLst>
            <pc:docMk/>
            <pc:sldMk cId="209483187" sldId="367"/>
            <ac:spMk id="4" creationId="{6E5219D0-E2EE-495B-88D4-864523A1DAB4}"/>
          </ac:spMkLst>
        </pc:spChg>
        <pc:spChg chg="add del mod">
          <ac:chgData name="Fabio Pagani" userId="1cca4a61-369e-41de-a500-b9f10fa08e06" providerId="ADAL" clId="{71F58685-C890-40E7-91D2-3320E762C28C}" dt="2020-02-03T15:20:07.175" v="472" actId="20577"/>
          <ac:spMkLst>
            <pc:docMk/>
            <pc:sldMk cId="209483187" sldId="367"/>
            <ac:spMk id="7" creationId="{544CCB73-31B2-4DBB-9657-25174A59E275}"/>
          </ac:spMkLst>
        </pc:spChg>
        <pc:spChg chg="add mod">
          <ac:chgData name="Fabio Pagani" userId="1cca4a61-369e-41de-a500-b9f10fa08e06" providerId="ADAL" clId="{71F58685-C890-40E7-91D2-3320E762C28C}" dt="2020-02-03T15:24:19.046" v="507" actId="1076"/>
          <ac:spMkLst>
            <pc:docMk/>
            <pc:sldMk cId="209483187" sldId="367"/>
            <ac:spMk id="9" creationId="{5B3187A3-2A99-48E3-98BE-F4BF5C754989}"/>
          </ac:spMkLst>
        </pc:spChg>
        <pc:spChg chg="add mod">
          <ac:chgData name="Fabio Pagani" userId="1cca4a61-369e-41de-a500-b9f10fa08e06" providerId="ADAL" clId="{71F58685-C890-40E7-91D2-3320E762C28C}" dt="2020-02-03T15:25:15.322" v="548" actId="20577"/>
          <ac:spMkLst>
            <pc:docMk/>
            <pc:sldMk cId="209483187" sldId="367"/>
            <ac:spMk id="14" creationId="{1737503E-8513-4E01-B353-072BED4BA953}"/>
          </ac:spMkLst>
        </pc:spChg>
        <pc:spChg chg="add mod">
          <ac:chgData name="Fabio Pagani" userId="1cca4a61-369e-41de-a500-b9f10fa08e06" providerId="ADAL" clId="{71F58685-C890-40E7-91D2-3320E762C28C}" dt="2020-02-03T15:47:43.177" v="703" actId="14100"/>
          <ac:spMkLst>
            <pc:docMk/>
            <pc:sldMk cId="209483187" sldId="367"/>
            <ac:spMk id="15" creationId="{356BFDC6-9683-48F9-9CD2-A830690B40F7}"/>
          </ac:spMkLst>
        </pc:spChg>
        <pc:spChg chg="add mod">
          <ac:chgData name="Fabio Pagani" userId="1cca4a61-369e-41de-a500-b9f10fa08e06" providerId="ADAL" clId="{71F58685-C890-40E7-91D2-3320E762C28C}" dt="2020-02-03T15:48:16.312" v="710" actId="14100"/>
          <ac:spMkLst>
            <pc:docMk/>
            <pc:sldMk cId="209483187" sldId="367"/>
            <ac:spMk id="16" creationId="{F648F012-05FD-4C16-A07F-5F7AFDF1BB5D}"/>
          </ac:spMkLst>
        </pc:spChg>
        <pc:spChg chg="add mod">
          <ac:chgData name="Fabio Pagani" userId="1cca4a61-369e-41de-a500-b9f10fa08e06" providerId="ADAL" clId="{71F58685-C890-40E7-91D2-3320E762C28C}" dt="2020-02-03T15:48:52.481" v="717" actId="20577"/>
          <ac:spMkLst>
            <pc:docMk/>
            <pc:sldMk cId="209483187" sldId="367"/>
            <ac:spMk id="17" creationId="{408F5832-625A-4CD7-8AB4-1928F24F01FF}"/>
          </ac:spMkLst>
        </pc:spChg>
        <pc:spChg chg="add mod">
          <ac:chgData name="Fabio Pagani" userId="1cca4a61-369e-41de-a500-b9f10fa08e06" providerId="ADAL" clId="{71F58685-C890-40E7-91D2-3320E762C28C}" dt="2020-02-03T15:49:18.598" v="725" actId="14100"/>
          <ac:spMkLst>
            <pc:docMk/>
            <pc:sldMk cId="209483187" sldId="367"/>
            <ac:spMk id="18" creationId="{5F5831C5-8C84-4546-84E8-55FBEC54041B}"/>
          </ac:spMkLst>
        </pc:spChg>
        <pc:spChg chg="add mod">
          <ac:chgData name="Fabio Pagani" userId="1cca4a61-369e-41de-a500-b9f10fa08e06" providerId="ADAL" clId="{71F58685-C890-40E7-91D2-3320E762C28C}" dt="2020-02-03T15:49:40.432" v="727" actId="1076"/>
          <ac:spMkLst>
            <pc:docMk/>
            <pc:sldMk cId="209483187" sldId="367"/>
            <ac:spMk id="19" creationId="{9EEC31B1-F421-41F8-9AF3-BAD76C12E309}"/>
          </ac:spMkLst>
        </pc:spChg>
        <pc:grpChg chg="add mod">
          <ac:chgData name="Fabio Pagani" userId="1cca4a61-369e-41de-a500-b9f10fa08e06" providerId="ADAL" clId="{71F58685-C890-40E7-91D2-3320E762C28C}" dt="2020-02-03T15:24:27.403" v="536" actId="1036"/>
          <ac:grpSpMkLst>
            <pc:docMk/>
            <pc:sldMk cId="209483187" sldId="367"/>
            <ac:grpSpMk id="10" creationId="{A567E2A6-910F-4AAE-AE55-A256D91DB0A2}"/>
          </ac:grpSpMkLst>
        </pc:grpChg>
        <pc:graphicFrameChg chg="del">
          <ac:chgData name="Fabio Pagani" userId="1cca4a61-369e-41de-a500-b9f10fa08e06" providerId="ADAL" clId="{71F58685-C890-40E7-91D2-3320E762C28C}" dt="2020-02-03T15:19:31.097" v="343" actId="478"/>
          <ac:graphicFrameMkLst>
            <pc:docMk/>
            <pc:sldMk cId="209483187" sldId="367"/>
            <ac:graphicFrameMk id="5" creationId="{1D8A2E70-DDF6-43BA-92E5-9E793F3ECA55}"/>
          </ac:graphicFrameMkLst>
        </pc:graphicFrameChg>
        <pc:graphicFrameChg chg="add mod">
          <ac:chgData name="Fabio Pagani" userId="1cca4a61-369e-41de-a500-b9f10fa08e06" providerId="ADAL" clId="{71F58685-C890-40E7-91D2-3320E762C28C}" dt="2020-02-03T15:20:45.636" v="474"/>
          <ac:graphicFrameMkLst>
            <pc:docMk/>
            <pc:sldMk cId="209483187" sldId="367"/>
            <ac:graphicFrameMk id="6" creationId="{45DE0238-1EA3-44B7-9CFD-6D676D76E269}"/>
          </ac:graphicFrameMkLst>
        </pc:graphicFrameChg>
        <pc:picChg chg="add mod">
          <ac:chgData name="Fabio Pagani" userId="1cca4a61-369e-41de-a500-b9f10fa08e06" providerId="ADAL" clId="{71F58685-C890-40E7-91D2-3320E762C28C}" dt="2020-02-03T15:24:13.683" v="505" actId="1076"/>
          <ac:picMkLst>
            <pc:docMk/>
            <pc:sldMk cId="209483187" sldId="367"/>
            <ac:picMk id="3" creationId="{EFE91688-A6AE-404A-B537-0342E9AA5B72}"/>
          </ac:picMkLst>
        </pc:picChg>
        <pc:picChg chg="add mod">
          <ac:chgData name="Fabio Pagani" userId="1cca4a61-369e-41de-a500-b9f10fa08e06" providerId="ADAL" clId="{71F58685-C890-40E7-91D2-3320E762C28C}" dt="2020-02-03T15:24:15.516" v="506" actId="1076"/>
          <ac:picMkLst>
            <pc:docMk/>
            <pc:sldMk cId="209483187" sldId="367"/>
            <ac:picMk id="8" creationId="{5F00D031-A95E-475D-8884-670DBB465B4B}"/>
          </ac:picMkLst>
        </pc:picChg>
        <pc:picChg chg="add">
          <ac:chgData name="Fabio Pagani" userId="1cca4a61-369e-41de-a500-b9f10fa08e06" providerId="ADAL" clId="{71F58685-C890-40E7-91D2-3320E762C28C}" dt="2020-02-03T15:24:07.016" v="503"/>
          <ac:picMkLst>
            <pc:docMk/>
            <pc:sldMk cId="209483187" sldId="367"/>
            <ac:picMk id="11" creationId="{93E6295E-209F-4B64-B4B8-4DAB1346BC65}"/>
          </ac:picMkLst>
        </pc:picChg>
        <pc:picChg chg="add">
          <ac:chgData name="Fabio Pagani" userId="1cca4a61-369e-41de-a500-b9f10fa08e06" providerId="ADAL" clId="{71F58685-C890-40E7-91D2-3320E762C28C}" dt="2020-02-03T15:24:07.016" v="503"/>
          <ac:picMkLst>
            <pc:docMk/>
            <pc:sldMk cId="209483187" sldId="367"/>
            <ac:picMk id="12" creationId="{0B58D496-9AFF-44FB-BEED-846E468FC472}"/>
          </ac:picMkLst>
        </pc:picChg>
        <pc:picChg chg="add mod">
          <ac:chgData name="Fabio Pagani" userId="1cca4a61-369e-41de-a500-b9f10fa08e06" providerId="ADAL" clId="{71F58685-C890-40E7-91D2-3320E762C28C}" dt="2020-02-03T15:25:02.276" v="538" actId="1076"/>
          <ac:picMkLst>
            <pc:docMk/>
            <pc:sldMk cId="209483187" sldId="367"/>
            <ac:picMk id="13" creationId="{23020CC4-6E35-4C11-839C-3DBC7D28FA67}"/>
          </ac:picMkLst>
        </pc:picChg>
      </pc:sldChg>
      <pc:sldChg chg="addSp delSp modSp add">
        <pc:chgData name="Fabio Pagani" userId="1cca4a61-369e-41de-a500-b9f10fa08e06" providerId="ADAL" clId="{71F58685-C890-40E7-91D2-3320E762C28C}" dt="2020-02-03T16:07:11.802" v="1199" actId="478"/>
        <pc:sldMkLst>
          <pc:docMk/>
          <pc:sldMk cId="331791958" sldId="368"/>
        </pc:sldMkLst>
        <pc:spChg chg="mod">
          <ac:chgData name="Fabio Pagani" userId="1cca4a61-369e-41de-a500-b9f10fa08e06" providerId="ADAL" clId="{71F58685-C890-40E7-91D2-3320E762C28C}" dt="2020-02-03T16:04:08.601" v="774" actId="20577"/>
          <ac:spMkLst>
            <pc:docMk/>
            <pc:sldMk cId="331791958" sldId="368"/>
            <ac:spMk id="2" creationId="{6B41A1F3-D927-B649-9AB3-A02D356A2B72}"/>
          </ac:spMkLst>
        </pc:spChg>
        <pc:spChg chg="mod">
          <ac:chgData name="Fabio Pagani" userId="1cca4a61-369e-41de-a500-b9f10fa08e06" providerId="ADAL" clId="{71F58685-C890-40E7-91D2-3320E762C28C}" dt="2020-02-03T16:06:33.530" v="1138" actId="1076"/>
          <ac:spMkLst>
            <pc:docMk/>
            <pc:sldMk cId="331791958" sldId="368"/>
            <ac:spMk id="7" creationId="{544CCB73-31B2-4DBB-9657-25174A59E275}"/>
          </ac:spMkLst>
        </pc:spChg>
        <pc:spChg chg="add del mod">
          <ac:chgData name="Fabio Pagani" userId="1cca4a61-369e-41de-a500-b9f10fa08e06" providerId="ADAL" clId="{71F58685-C890-40E7-91D2-3320E762C28C}" dt="2020-02-03T16:07:11.802" v="1199" actId="478"/>
          <ac:spMkLst>
            <pc:docMk/>
            <pc:sldMk cId="331791958" sldId="368"/>
            <ac:spMk id="15" creationId="{E22F84EE-DD90-4EAE-990D-E56F9D81E478}"/>
          </ac:spMkLst>
        </pc:spChg>
        <pc:graphicFrameChg chg="del">
          <ac:chgData name="Fabio Pagani" userId="1cca4a61-369e-41de-a500-b9f10fa08e06" providerId="ADAL" clId="{71F58685-C890-40E7-91D2-3320E762C28C}" dt="2020-02-03T15:50:19.249" v="741" actId="478"/>
          <ac:graphicFrameMkLst>
            <pc:docMk/>
            <pc:sldMk cId="331791958" sldId="368"/>
            <ac:graphicFrameMk id="5" creationId="{1D8A2E70-DDF6-43BA-92E5-9E793F3ECA55}"/>
          </ac:graphicFrameMkLst>
        </pc:graphicFrameChg>
        <pc:picChg chg="add mod">
          <ac:chgData name="Fabio Pagani" userId="1cca4a61-369e-41de-a500-b9f10fa08e06" providerId="ADAL" clId="{71F58685-C890-40E7-91D2-3320E762C28C}" dt="2020-02-03T16:03:42.997" v="762" actId="1076"/>
          <ac:picMkLst>
            <pc:docMk/>
            <pc:sldMk cId="331791958" sldId="368"/>
            <ac:picMk id="3" creationId="{F0060F4E-6DCB-4F4D-A452-45DE30BEBF43}"/>
          </ac:picMkLst>
        </pc:picChg>
        <pc:picChg chg="add del">
          <ac:chgData name="Fabio Pagani" userId="1cca4a61-369e-41de-a500-b9f10fa08e06" providerId="ADAL" clId="{71F58685-C890-40E7-91D2-3320E762C28C}" dt="2020-02-03T15:59:30.959" v="748" actId="478"/>
          <ac:picMkLst>
            <pc:docMk/>
            <pc:sldMk cId="331791958" sldId="368"/>
            <ac:picMk id="4" creationId="{9F1196BE-C437-4231-A654-BBD0A4F708D3}"/>
          </ac:picMkLst>
        </pc:picChg>
        <pc:picChg chg="add del">
          <ac:chgData name="Fabio Pagani" userId="1cca4a61-369e-41de-a500-b9f10fa08e06" providerId="ADAL" clId="{71F58685-C890-40E7-91D2-3320E762C28C}" dt="2020-02-03T15:59:45.869" v="750" actId="478"/>
          <ac:picMkLst>
            <pc:docMk/>
            <pc:sldMk cId="331791958" sldId="368"/>
            <ac:picMk id="6" creationId="{A22DBADF-D6B5-431A-9D7C-44F3816B8B87}"/>
          </ac:picMkLst>
        </pc:picChg>
        <pc:picChg chg="add del">
          <ac:chgData name="Fabio Pagani" userId="1cca4a61-369e-41de-a500-b9f10fa08e06" providerId="ADAL" clId="{71F58685-C890-40E7-91D2-3320E762C28C}" dt="2020-02-03T16:00:36.580" v="752" actId="478"/>
          <ac:picMkLst>
            <pc:docMk/>
            <pc:sldMk cId="331791958" sldId="368"/>
            <ac:picMk id="8" creationId="{CDDB156D-E200-4305-9585-F9A38FE7E640}"/>
          </ac:picMkLst>
        </pc:picChg>
        <pc:picChg chg="add del">
          <ac:chgData name="Fabio Pagani" userId="1cca4a61-369e-41de-a500-b9f10fa08e06" providerId="ADAL" clId="{71F58685-C890-40E7-91D2-3320E762C28C}" dt="2020-02-03T16:00:55.313" v="754" actId="478"/>
          <ac:picMkLst>
            <pc:docMk/>
            <pc:sldMk cId="331791958" sldId="368"/>
            <ac:picMk id="9" creationId="{5AF69305-AC9B-493F-9520-5C12A520AF3C}"/>
          </ac:picMkLst>
        </pc:picChg>
        <pc:picChg chg="add del">
          <ac:chgData name="Fabio Pagani" userId="1cca4a61-369e-41de-a500-b9f10fa08e06" providerId="ADAL" clId="{71F58685-C890-40E7-91D2-3320E762C28C}" dt="2020-02-03T16:03:04.904" v="756" actId="478"/>
          <ac:picMkLst>
            <pc:docMk/>
            <pc:sldMk cId="331791958" sldId="368"/>
            <ac:picMk id="10" creationId="{413FB1D2-E749-4169-9FDF-A1CA459A4584}"/>
          </ac:picMkLst>
        </pc:picChg>
        <pc:picChg chg="add mod">
          <ac:chgData name="Fabio Pagani" userId="1cca4a61-369e-41de-a500-b9f10fa08e06" providerId="ADAL" clId="{71F58685-C890-40E7-91D2-3320E762C28C}" dt="2020-02-03T16:03:45.598" v="763" actId="14100"/>
          <ac:picMkLst>
            <pc:docMk/>
            <pc:sldMk cId="331791958" sldId="368"/>
            <ac:picMk id="12" creationId="{FB630004-04B8-4E35-83E5-92597A349E6D}"/>
          </ac:picMkLst>
        </pc:picChg>
        <pc:picChg chg="add del">
          <ac:chgData name="Fabio Pagani" userId="1cca4a61-369e-41de-a500-b9f10fa08e06" providerId="ADAL" clId="{71F58685-C890-40E7-91D2-3320E762C28C}" dt="2020-02-03T16:06:37.058" v="1140"/>
          <ac:picMkLst>
            <pc:docMk/>
            <pc:sldMk cId="331791958" sldId="368"/>
            <ac:picMk id="13" creationId="{2C2E8E34-CBBC-481B-8D10-539971552B0A}"/>
          </ac:picMkLst>
        </pc:picChg>
        <pc:picChg chg="add del">
          <ac:chgData name="Fabio Pagani" userId="1cca4a61-369e-41de-a500-b9f10fa08e06" providerId="ADAL" clId="{71F58685-C890-40E7-91D2-3320E762C28C}" dt="2020-02-03T16:06:41.346" v="1142"/>
          <ac:picMkLst>
            <pc:docMk/>
            <pc:sldMk cId="331791958" sldId="368"/>
            <ac:picMk id="14" creationId="{2AD05E4C-7DC1-4172-92FE-33EA3B922B2E}"/>
          </ac:picMkLst>
        </pc:picChg>
      </pc:sldChg>
      <pc:sldChg chg="modSp add">
        <pc:chgData name="Fabio Pagani" userId="1cca4a61-369e-41de-a500-b9f10fa08e06" providerId="ADAL" clId="{71F58685-C890-40E7-91D2-3320E762C28C}" dt="2020-02-03T15:46:02.047" v="695" actId="20577"/>
        <pc:sldMkLst>
          <pc:docMk/>
          <pc:sldMk cId="2175017555" sldId="369"/>
        </pc:sldMkLst>
        <pc:spChg chg="mod">
          <ac:chgData name="Fabio Pagani" userId="1cca4a61-369e-41de-a500-b9f10fa08e06" providerId="ADAL" clId="{71F58685-C890-40E7-91D2-3320E762C28C}" dt="2020-02-03T15:32:39.098" v="575" actId="1076"/>
          <ac:spMkLst>
            <pc:docMk/>
            <pc:sldMk cId="2175017555" sldId="369"/>
            <ac:spMk id="2" creationId="{6B41A1F3-D927-B649-9AB3-A02D356A2B72}"/>
          </ac:spMkLst>
        </pc:spChg>
        <pc:graphicFrameChg chg="mod modGraphic">
          <ac:chgData name="Fabio Pagani" userId="1cca4a61-369e-41de-a500-b9f10fa08e06" providerId="ADAL" clId="{71F58685-C890-40E7-91D2-3320E762C28C}" dt="2020-02-03T15:46:02.047" v="695" actId="20577"/>
          <ac:graphicFrameMkLst>
            <pc:docMk/>
            <pc:sldMk cId="2175017555" sldId="369"/>
            <ac:graphicFrameMk id="6" creationId="{5531904F-C1F3-4823-B765-6FB8DF6345CF}"/>
          </ac:graphicFrameMkLst>
        </pc:graphicFrameChg>
      </pc:sldChg>
      <pc:sldChg chg="delSp modSp add">
        <pc:chgData name="Fabio Pagani" userId="1cca4a61-369e-41de-a500-b9f10fa08e06" providerId="ADAL" clId="{71F58685-C890-40E7-91D2-3320E762C28C}" dt="2020-02-03T16:21:07.456" v="1631" actId="20577"/>
        <pc:sldMkLst>
          <pc:docMk/>
          <pc:sldMk cId="648169110" sldId="370"/>
        </pc:sldMkLst>
        <pc:spChg chg="mod">
          <ac:chgData name="Fabio Pagani" userId="1cca4a61-369e-41de-a500-b9f10fa08e06" providerId="ADAL" clId="{71F58685-C890-40E7-91D2-3320E762C28C}" dt="2020-02-03T16:21:07.456" v="1631" actId="20577"/>
          <ac:spMkLst>
            <pc:docMk/>
            <pc:sldMk cId="648169110" sldId="370"/>
            <ac:spMk id="6" creationId="{69371DD3-C6F3-405C-B73B-46B541678FFA}"/>
          </ac:spMkLst>
        </pc:spChg>
        <pc:spChg chg="del">
          <ac:chgData name="Fabio Pagani" userId="1cca4a61-369e-41de-a500-b9f10fa08e06" providerId="ADAL" clId="{71F58685-C890-40E7-91D2-3320E762C28C}" dt="2020-02-03T16:20:26.464" v="1496" actId="478"/>
          <ac:spMkLst>
            <pc:docMk/>
            <pc:sldMk cId="648169110" sldId="370"/>
            <ac:spMk id="7" creationId="{544CCB73-31B2-4DBB-9657-25174A59E27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476BEEC0-5CAC-F04F-8F59-1435CF359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47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20CEE73-5FAC-3F44-A94D-B0B8623802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47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9864E-394C-964B-B535-F354FC295DF0}" type="datetimeFigureOut">
              <a:rPr lang="it-IT" smtClean="0"/>
              <a:t>11/05/2020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BC514E2-0DA5-0C41-9532-E9D79A28C0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65254"/>
            <a:ext cx="2945659" cy="494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307EC97-D6EC-3345-BBEC-18AF087FA1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365254"/>
            <a:ext cx="2945659" cy="494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C0C96-4876-554C-9C4A-59F7FF0FE4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8253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47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47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6A53B-BCC4-1549-96C8-CA729129DDC8}" type="datetimeFigureOut">
              <a:rPr lang="it-IT" smtClean="0"/>
              <a:t>11/05/2020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1231900"/>
            <a:ext cx="4435475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45107"/>
            <a:ext cx="5438140" cy="3882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365254"/>
            <a:ext cx="2945659" cy="494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365254"/>
            <a:ext cx="2945659" cy="494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B509E-C129-434C-AF76-E96931C5AA2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6860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10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7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4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2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9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7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76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1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76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45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5589237"/>
            <a:ext cx="9158766" cy="12835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336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381000" cy="6489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777766" y="0"/>
            <a:ext cx="381000" cy="648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35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1129553" y="2536122"/>
            <a:ext cx="687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it-IT" sz="3600" b="1" dirty="0"/>
              <a:t>STIBM Bergamo</a:t>
            </a:r>
          </a:p>
          <a:p>
            <a:pPr algn="ctr" hangingPunct="0"/>
            <a:r>
              <a:rPr lang="it-IT" sz="3600" b="1" dirty="0"/>
              <a:t>Valutazioni su proposta aprile 2020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le zone tecniche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2" y="1036002"/>
            <a:ext cx="795884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dirty="0"/>
              <a:t>L’eccezione tariffaria n. 2 (zona tecnica sul collegamento Treviglio-Arcene) non ha una legittimazione nel </a:t>
            </a:r>
            <a:r>
              <a:rPr lang="it-IT" dirty="0" err="1"/>
              <a:t>r.r.</a:t>
            </a:r>
            <a:r>
              <a:rPr lang="it-IT" dirty="0"/>
              <a:t> (no polo attrazione, no impianto a fune).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Occorre valutare se necessaria (analoghe soluzioni sono in studio nel STIBM Co-Lc-Va)</a:t>
            </a:r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r>
              <a:rPr lang="it-IT" dirty="0"/>
              <a:t>La zona tecnica aeroportuale è sempre pagata nelle relazioni da Grassobbio a Bergamo (anche in attraversamento) e non solo in destinazione. Valutare se è la scelta più opportuna.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421AEAC-76E1-4A2E-9454-8453D1CA501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88" y="2400482"/>
            <a:ext cx="6120130" cy="2405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5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le relazioni </a:t>
            </a:r>
            <a:r>
              <a:rPr lang="it-IT" b="1" dirty="0" err="1"/>
              <a:t>interbacino</a:t>
            </a:r>
            <a:endParaRPr lang="it-IT" b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579132" y="713785"/>
            <a:ext cx="79588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Si prevede che per relazioni </a:t>
            </a:r>
            <a:r>
              <a:rPr lang="it-IT" dirty="0" err="1"/>
              <a:t>interbacino</a:t>
            </a:r>
            <a:r>
              <a:rPr lang="it-IT" dirty="0"/>
              <a:t> il sistema in uso sia quello di competenza dell’agenzia che gestisce le linee. </a:t>
            </a:r>
          </a:p>
          <a:p>
            <a:endParaRPr lang="it-IT" dirty="0"/>
          </a:p>
          <a:p>
            <a:r>
              <a:rPr lang="it-IT" dirty="0"/>
              <a:t>Questo principio, però, non è una scelta efficiente in quanto riduce le possibilità di scelta dell’utente nel caso i servizi di due Agenzie differenti siano sovrapposti</a:t>
            </a:r>
          </a:p>
          <a:p>
            <a:endParaRPr lang="it-IT" dirty="0"/>
          </a:p>
          <a:p>
            <a:r>
              <a:rPr lang="it-IT" dirty="0"/>
              <a:t>Es. una relazione Grumello-Palazzolo, laddove servita da due linee gomma a competenza diversa (+ferrovia), rischierebbe di avere 3 sistemi tariffari differenti (STIBM </a:t>
            </a:r>
            <a:r>
              <a:rPr lang="it-IT" dirty="0" err="1"/>
              <a:t>Bg</a:t>
            </a:r>
            <a:r>
              <a:rPr lang="it-IT" dirty="0"/>
              <a:t>, STIBM </a:t>
            </a:r>
            <a:r>
              <a:rPr lang="it-IT" dirty="0" err="1"/>
              <a:t>Bs</a:t>
            </a:r>
            <a:r>
              <a:rPr lang="it-IT" dirty="0"/>
              <a:t>, STIL).</a:t>
            </a:r>
          </a:p>
          <a:p>
            <a:endParaRPr lang="it-IT" dirty="0"/>
          </a:p>
          <a:p>
            <a:r>
              <a:rPr lang="it-IT" dirty="0"/>
              <a:t>Occorre una riflessione comune con le Agenzie contermini per valutare l’effettiva utilità dell’estensione dei STIBM.</a:t>
            </a:r>
          </a:p>
          <a:p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9BE3572-B534-40DB-81A3-4A0DB9917FA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303" y="3819465"/>
            <a:ext cx="1743075" cy="2486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9389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I titoli di viaggio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579132" y="722494"/>
            <a:ext cx="795884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sz="1600" b="1" dirty="0"/>
              <a:t>La validità temporale massima è di soli 120’, </a:t>
            </a:r>
            <a:r>
              <a:rPr lang="it-IT" sz="1600" dirty="0"/>
              <a:t>con la possibilità di ultimare il tratto iniziato entro la validità: è necessario effettuare delle simulazioni sull’adeguatezza di questi intervalli temporali per garantire quanto richiesto dall’art. 9, comma 1 del </a:t>
            </a:r>
            <a:r>
              <a:rPr lang="it-IT" sz="1600" dirty="0" err="1"/>
              <a:t>r.r.</a:t>
            </a:r>
            <a:r>
              <a:rPr lang="it-IT" sz="1600" dirty="0"/>
              <a:t> 4/2014.</a:t>
            </a:r>
          </a:p>
          <a:p>
            <a:pPr lvl="0" algn="just"/>
            <a:endParaRPr lang="it-IT" sz="1600" dirty="0"/>
          </a:p>
          <a:p>
            <a:pPr algn="just"/>
            <a:r>
              <a:rPr lang="it-IT" sz="1600" b="1" dirty="0"/>
              <a:t>L’incremento di validità nel passaggio tra le zone è di soli 10’ </a:t>
            </a:r>
            <a:r>
              <a:rPr lang="it-IT" sz="1600" dirty="0"/>
              <a:t>(linee guida prevedono 15’/30’).</a:t>
            </a:r>
          </a:p>
          <a:p>
            <a:pPr lvl="0" algn="just"/>
            <a:endParaRPr lang="it-IT" sz="1600" dirty="0"/>
          </a:p>
          <a:p>
            <a:pPr lvl="0" algn="just"/>
            <a:r>
              <a:rPr lang="it-IT" sz="1600" dirty="0"/>
              <a:t>La scelta di non riportare l’OD sul biglietto è difforme rispetto al STIBM Milano-Monza e determina la necessità di effettuare le valutazioni in merito alle ripercussioni sulla rete di vendita Trenord in relazione allo sviluppo di SBELL.</a:t>
            </a:r>
          </a:p>
          <a:p>
            <a:pPr lvl="0" algn="just"/>
            <a:endParaRPr lang="it-IT" sz="1600" dirty="0"/>
          </a:p>
          <a:p>
            <a:pPr lvl="0" algn="just"/>
            <a:r>
              <a:rPr lang="it-IT" sz="1600" dirty="0"/>
              <a:t>Il titolo proposto per gli under 26, è riferito agli studenti in conformità alle linee guida regionali, ma in difformità rispetto a STIBM Mi-Mb; questo determina un aumento dei profili in SBELL e criticità applicative per Trenord.</a:t>
            </a:r>
          </a:p>
          <a:p>
            <a:pPr lvl="0" algn="just"/>
            <a:endParaRPr lang="it-IT" sz="1600" dirty="0"/>
          </a:p>
          <a:p>
            <a:pPr lvl="0" algn="just"/>
            <a:r>
              <a:rPr lang="it-IT" sz="1600" dirty="0"/>
              <a:t>L’estensione a tutti gli under 26 anni (oltre ad altre </a:t>
            </a:r>
            <a:r>
              <a:rPr lang="it-IT" sz="1600" b="1" dirty="0"/>
              <a:t>agevolazioni</a:t>
            </a:r>
            <a:r>
              <a:rPr lang="it-IT" sz="1600" dirty="0"/>
              <a:t> per bambini fino a 10 anni, anziani, basso reddito) </a:t>
            </a:r>
            <a:r>
              <a:rPr lang="it-IT" sz="1600" b="1" dirty="0"/>
              <a:t>sono lasciate come offerte di gara: da chiarire, poi, come si applicano ad altri vettori</a:t>
            </a:r>
            <a:r>
              <a:rPr lang="it-IT" sz="1600" dirty="0"/>
              <a:t> (treno e altre aziende operanti nell’area di integrazione) e come garantita uniformità su scala provinciale in caso di più lotti.</a:t>
            </a:r>
          </a:p>
          <a:p>
            <a:pPr lvl="0" algn="just"/>
            <a:endParaRPr lang="it-IT" sz="1600" dirty="0"/>
          </a:p>
          <a:p>
            <a:pPr lvl="0" algn="just"/>
            <a:r>
              <a:rPr lang="it-IT" sz="1600" dirty="0"/>
              <a:t>E’ prevista la validazione ad ogni cambio mezzo compatibilmente con la possibilità di gestirla con SBELL: valutare l’applicabilità in presenza di un sistema sanzionatorio adeguato (e che richiederebbe modifica della </a:t>
            </a:r>
            <a:r>
              <a:rPr lang="it-IT" sz="1600" dirty="0" err="1"/>
              <a:t>l.r</a:t>
            </a:r>
            <a:r>
              <a:rPr lang="it-IT" sz="1600" dirty="0"/>
              <a:t>. 6/12).</a:t>
            </a:r>
          </a:p>
        </p:txBody>
      </p:sp>
    </p:spTree>
    <p:extLst>
      <p:ext uri="{BB962C8B-B14F-4D97-AF65-F5344CB8AC3E}">
        <p14:creationId xmlns:p14="http://schemas.microsoft.com/office/powerpoint/2010/main" val="1641557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il SFR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2" y="851336"/>
            <a:ext cx="7958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Le relazioni significative (&gt;2.500 spostamenti anno) su cui si registra un aumento del numero di salti zona sono:</a:t>
            </a:r>
          </a:p>
          <a:p>
            <a:pPr lvl="0"/>
            <a:r>
              <a:rPr lang="it-IT" dirty="0"/>
              <a:t>Direttrice ovest: Ponte-Bergamo, Bergamo-Calusco, Bergamo-Pontida, Ponte-Terno</a:t>
            </a:r>
          </a:p>
          <a:p>
            <a:pPr lvl="0"/>
            <a:r>
              <a:rPr lang="it-IT" dirty="0"/>
              <a:t>Direttrice est: Bergamo-Chiuduno, Bergamo-Albano, Bergamo-Seriate</a:t>
            </a:r>
          </a:p>
          <a:p>
            <a:r>
              <a:rPr lang="it-IT" dirty="0"/>
              <a:t>Montello-Ponte</a:t>
            </a:r>
          </a:p>
          <a:p>
            <a:pPr lvl="0"/>
            <a:r>
              <a:rPr lang="it-IT" dirty="0"/>
              <a:t>Direttrice sud: Arcene-Treviglio, Bergamo-Stezzano, Levate-Treviglio</a:t>
            </a:r>
          </a:p>
          <a:p>
            <a:pPr lvl="0"/>
            <a:r>
              <a:rPr lang="it-IT" dirty="0"/>
              <a:t>Direttrice pianura: Treviglio-Vidalengo, Morengo-Romano</a:t>
            </a:r>
          </a:p>
          <a:p>
            <a:pPr lvl="0" algn="just"/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09FFA09-A74F-4384-B680-93480033BF0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234" y="3238272"/>
            <a:ext cx="5974080" cy="2384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409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il SFR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2" y="851336"/>
            <a:ext cx="79588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dirty="0"/>
              <a:t>Il numero di zone per spostamenti calcolate sui biglietti presenta picchi tra le zone da 3 a 5, diventando irrilevante oltre la zona 5 (mancano però le relazioni di attraversamento di Bergamo che assommano allo 0,5% degli spostamenti con tariffa lineare e non è considerato che buona parte di tali relazioni sono oggi percorse con IVOP).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ED65603-2005-4D81-A249-D6AA5ABE14F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70" y="2836495"/>
            <a:ext cx="4584700" cy="275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5040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Tariffe – titoli occasionali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466320" y="1261731"/>
            <a:ext cx="29731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I livelli tariffari proposti per il biglietto sono alti rispetto agli attuali ferroviari. Infatti:</a:t>
            </a:r>
          </a:p>
          <a:p>
            <a:pPr algn="just"/>
            <a:r>
              <a:rPr lang="it-IT" dirty="0"/>
              <a:t>- si registrano pochi casi con un aumento limitato al 20% (fino 0,7 €); tali relazioni sono quelle con diminuzione di salti di zona.</a:t>
            </a:r>
            <a:endParaRPr lang="it-IT" sz="16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F9A20D8-57AC-4313-9D3F-0C723E10C9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318" y="937927"/>
            <a:ext cx="4896213" cy="2495006"/>
          </a:xfrm>
          <a:prstGeom prst="rect">
            <a:avLst/>
          </a:prstGeom>
          <a:noFill/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A3D5B207-7CC3-48E2-A7B5-FB158B2394FE}"/>
              </a:ext>
            </a:extLst>
          </p:cNvPr>
          <p:cNvSpPr txBox="1"/>
          <p:nvPr/>
        </p:nvSpPr>
        <p:spPr>
          <a:xfrm>
            <a:off x="466691" y="3503940"/>
            <a:ext cx="7958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- A parità di salti di zona l’aumento arriva fino al 40% (da 0,5€ a 1 €).</a:t>
            </a:r>
          </a:p>
          <a:p>
            <a:r>
              <a:rPr lang="it-IT" dirty="0"/>
              <a:t>- Aumenti superiori al 40% si registrano con aumento dei salti di zona.</a:t>
            </a:r>
          </a:p>
          <a:p>
            <a:r>
              <a:rPr lang="it-IT" dirty="0"/>
              <a:t>Rispetto alla proposta precedente sono aumentate le tariffe dei biglietti (l’unica tariffa invariata è quella di 1 zona determinando uno scalino tra zona 1 e 2)</a:t>
            </a:r>
          </a:p>
          <a:p>
            <a:r>
              <a:rPr lang="it-IT" b="1" dirty="0"/>
              <a:t>L’attuale progressione tariffaria non ha alcuna </a:t>
            </a:r>
            <a:r>
              <a:rPr lang="it-IT" b="1" dirty="0" err="1"/>
              <a:t>digressività</a:t>
            </a:r>
            <a:endParaRPr lang="it-IT" b="1" dirty="0"/>
          </a:p>
          <a:p>
            <a:endParaRPr lang="it-IT" dirty="0"/>
          </a:p>
          <a:p>
            <a:r>
              <a:rPr lang="it-IT" b="1" dirty="0"/>
              <a:t>Sui carnet lo sconto è decrescente con la distanza</a:t>
            </a:r>
            <a:r>
              <a:rPr lang="it-IT" dirty="0"/>
              <a:t>, scelta la cui ratio è poco giustificabile dal punto di vista tecnico</a:t>
            </a:r>
          </a:p>
          <a:p>
            <a:pPr lvl="0"/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223928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Tariffe - abbonamenti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466690" y="713260"/>
            <a:ext cx="315607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Poiché l’impatto è già rilevante sui biglietti, ciò si ripercuote sugli </a:t>
            </a:r>
            <a:r>
              <a:rPr lang="it-IT" sz="1600" b="1" dirty="0"/>
              <a:t>abbonamenti ferro: l’aumento medio è dell’ordine del 50-60%</a:t>
            </a:r>
          </a:p>
          <a:p>
            <a:pPr algn="just"/>
            <a:endParaRPr lang="it-IT" sz="1400" dirty="0"/>
          </a:p>
          <a:p>
            <a:pPr algn="just"/>
            <a:r>
              <a:rPr lang="it-IT" sz="1600" dirty="0"/>
              <a:t>Rispetto al </a:t>
            </a:r>
            <a:r>
              <a:rPr lang="it-IT" sz="1600" dirty="0" err="1"/>
              <a:t>TrenoBergamo</a:t>
            </a:r>
            <a:r>
              <a:rPr lang="it-IT" sz="1600" dirty="0"/>
              <a:t> le tariffe STIBM si riducono solo per relazioni fino a 2 zone.</a:t>
            </a:r>
          </a:p>
          <a:p>
            <a:pPr algn="just"/>
            <a:r>
              <a:rPr lang="it-IT" sz="1600" dirty="0"/>
              <a:t>Sulle fasce più rilevanti (3-4 zone) c’è un’invarianza tariffaria, mentre l’aumento arriva anche al 20% per distanze da 5 zone in su.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In tale ultima categoria rientra anche l’attuale utenza di IVOP.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Anche per gli studenti l’aumento può arrivare al 40%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Per settimanali e annuali c’è una controintuitiva diminuzione di convenienza con l’aumentare della distanza percorsa.</a:t>
            </a:r>
          </a:p>
          <a:p>
            <a:pPr algn="just"/>
            <a:endParaRPr lang="it-IT" sz="14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9EA6C04-8B10-40A7-BE8B-92CDD928871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0" y="799516"/>
            <a:ext cx="4737451" cy="2474908"/>
          </a:xfrm>
          <a:prstGeom prst="rect">
            <a:avLst/>
          </a:prstGeom>
          <a:noFill/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BDF8F84-51BF-425D-89BD-296F9ED6325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0" y="3583577"/>
            <a:ext cx="4900109" cy="2904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0624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Gli introiti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466690" y="913557"/>
            <a:ext cx="81809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Il STIBM persegue l’obiettivo di maggiori introiti pari a 3,8 mln € (solo su gomma) per “recuperare perdite di integrazione e maggiori agevolazioni”.</a:t>
            </a:r>
          </a:p>
          <a:p>
            <a:endParaRPr lang="it-IT" dirty="0"/>
          </a:p>
          <a:p>
            <a:r>
              <a:rPr lang="it-IT" u="sng" dirty="0"/>
              <a:t>Per meglio valutare la proposta è necessario fornire dati di introiti ex-ante e ex-post non solo come differenziali ma come valori assoluti.</a:t>
            </a:r>
            <a:r>
              <a:rPr lang="it-IT" dirty="0"/>
              <a:t> Questo per chiarire alcuni assunti che non risultano chiari nelle stime</a:t>
            </a:r>
          </a:p>
        </p:txBody>
      </p:sp>
      <p:pic>
        <p:nvPicPr>
          <p:cNvPr id="4" name="Immagine 3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26F6758B-141C-46A8-89F9-01A6734A2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528" y="2793866"/>
            <a:ext cx="5286782" cy="372062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19B0660-D585-413D-A661-D44FBD694534}"/>
              </a:ext>
            </a:extLst>
          </p:cNvPr>
          <p:cNvSpPr txBox="1"/>
          <p:nvPr/>
        </p:nvSpPr>
        <p:spPr>
          <a:xfrm>
            <a:off x="466690" y="2801111"/>
            <a:ext cx="28605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In merito ai costi dell’Agenzia è necessario chiarire anche nel Regolamento o nell’Intesa la quota di costi a carico del STIBM e la sua evoluzione nel tempo (nel regolamento è riportato il 3% di cui al </a:t>
            </a:r>
            <a:r>
              <a:rPr lang="it-IT" dirty="0" err="1"/>
              <a:t>r.r.</a:t>
            </a:r>
            <a:r>
              <a:rPr lang="it-IT" dirty="0"/>
              <a:t> 4/14, mentre nella relazione l’1,5%). </a:t>
            </a:r>
          </a:p>
        </p:txBody>
      </p:sp>
    </p:spTree>
    <p:extLst>
      <p:ext uri="{BB962C8B-B14F-4D97-AF65-F5344CB8AC3E}">
        <p14:creationId xmlns:p14="http://schemas.microsoft.com/office/powerpoint/2010/main" val="2755912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Conclusioni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466690" y="913557"/>
            <a:ext cx="818092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Per migliorare l’impatto sul SFR e la proposta nel suo complesso si ritiene opportuno:</a:t>
            </a:r>
          </a:p>
          <a:p>
            <a:endParaRPr lang="it-IT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Chiarire le stime di introiti ex-ante e ex-post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Una rivisitazione dell’azzonamento che riduca il numero di salti zona nelle direttrici radiali, laddove questi siano in aumento rispetto ad oggi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che i servizi che servono la stessa OD attraversino le stesse zone (non solo lo stesso numero), salvo giustificate e limitate eccezioni. Laddove tale azzonamento non sia adeguatamente semplificato, occorre chiarire le regole di tariffazione, utilizzo e controlleria ed elencarle puntualmente nel Regolamento STIBM.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Valutare congiuntamente con le altre Agenzie le proposte di estensione tariffaria, trovando una soluzione che garantisca l’integrazione dei servizi sovrapposti;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Verificare la validità temporale nell’ottica di garantire anche gli spostamenti più lunghi;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valutare l’introduzione di una </a:t>
            </a:r>
            <a:r>
              <a:rPr lang="it-IT" sz="1600" dirty="0" err="1"/>
              <a:t>digressività</a:t>
            </a:r>
            <a:r>
              <a:rPr lang="it-IT" sz="1600" dirty="0"/>
              <a:t> delle tariffe del biglietto per portare l’incremento massimo rispetto alle tariffe STIL entro i 0,5 €;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correggere la scontistica del </a:t>
            </a:r>
            <a:r>
              <a:rPr lang="it-IT" sz="1600" dirty="0" err="1"/>
              <a:t>multicorsa</a:t>
            </a:r>
            <a:r>
              <a:rPr lang="it-IT" sz="1600" dirty="0"/>
              <a:t>/</a:t>
            </a:r>
            <a:r>
              <a:rPr lang="it-IT" sz="1600" dirty="0" err="1"/>
              <a:t>settimanle</a:t>
            </a:r>
            <a:r>
              <a:rPr lang="it-IT" sz="1600" dirty="0"/>
              <a:t>/annuale uniformandola e, se del caso, prevedendo un aumento dello sconto con l’aumentare del numero di zone;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garantire che l’aumento dei mensili rispetto a STIL sia contenuto entro il 40%;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chiarire come sarebbe garantita l’applicazione a tutti gli operatori integrati (in primis, Trenord) delle ulteriori scontistiche offerte in sede di gara.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636401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7" y="367633"/>
            <a:ext cx="836407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</a:t>
            </a:r>
            <a:endParaRPr lang="it-IT" dirty="0"/>
          </a:p>
        </p:txBody>
      </p:sp>
      <p:graphicFrame>
        <p:nvGraphicFramePr>
          <p:cNvPr id="6" name="Tabella 6">
            <a:extLst>
              <a:ext uri="{FF2B5EF4-FFF2-40B4-BE49-F238E27FC236}">
                <a16:creationId xmlns:a16="http://schemas.microsoft.com/office/drawing/2014/main" id="{5531904F-C1F3-4823-B765-6FB8DF634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405500"/>
              </p:ext>
            </p:extLst>
          </p:nvPr>
        </p:nvGraphicFramePr>
        <p:xfrm>
          <a:off x="644433" y="690271"/>
          <a:ext cx="8096155" cy="445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836">
                  <a:extLst>
                    <a:ext uri="{9D8B030D-6E8A-4147-A177-3AD203B41FA5}">
                      <a16:colId xmlns:a16="http://schemas.microsoft.com/office/drawing/2014/main" val="1290903217"/>
                    </a:ext>
                  </a:extLst>
                </a:gridCol>
                <a:gridCol w="6537319">
                  <a:extLst>
                    <a:ext uri="{9D8B030D-6E8A-4147-A177-3AD203B41FA5}">
                      <a16:colId xmlns:a16="http://schemas.microsoft.com/office/drawing/2014/main" val="2303215723"/>
                    </a:ext>
                  </a:extLst>
                </a:gridCol>
              </a:tblGrid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Agenzia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Situazione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563010"/>
                  </a:ext>
                </a:extLst>
              </a:tr>
              <a:tr h="599893">
                <a:tc>
                  <a:txBody>
                    <a:bodyPr/>
                    <a:lstStyle/>
                    <a:p>
                      <a:r>
                        <a:rPr lang="it-IT" sz="1100" dirty="0"/>
                        <a:t>Bergamo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/>
                        <a:t>61 zone su 243 comuni (media 4 comuni/zona), a cui se ne aggiungono 10 esterne (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Crema, Soncino, Trezzo/Vaprio/Cassano, Brivio, Angolo/Boario, Chiari/Palazzolo/Pontoglio/Urago)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4066893"/>
                  </a:ext>
                </a:extLst>
              </a:tr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Brescia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100" dirty="0"/>
                        <a:t>48 zone su 205 comuni (37 in provincia, 9 esterne, media 4,3 comuni/zona), alcune scelte non coerenti (zona 2 con 23 comuni, altre zone </a:t>
                      </a:r>
                      <a:r>
                        <a:rPr lang="it-IT" sz="1100" dirty="0" err="1"/>
                        <a:t>monocomunali</a:t>
                      </a:r>
                      <a:r>
                        <a:rPr lang="it-IT" sz="1100" dirty="0"/>
                        <a:t>)</a:t>
                      </a:r>
                    </a:p>
                    <a:p>
                      <a:pPr algn="just"/>
                      <a:r>
                        <a:rPr lang="it-IT" sz="1100" dirty="0"/>
                        <a:t>Previste estensioni in veneto fino a Verona e altre a  Asola, Grumello, Robecco</a:t>
                      </a:r>
                    </a:p>
                    <a:p>
                      <a:pPr algn="just"/>
                      <a:r>
                        <a:rPr lang="it-IT" sz="1100" dirty="0"/>
                        <a:t>Non prevista integrazione con Iseo (oltre che Idro)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964423"/>
                  </a:ext>
                </a:extLst>
              </a:tr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Co-Lc-va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119 zone su 390 comuni (media 3,3), azzonamento che tende ad adeguarsi ai sistemi previgenti</a:t>
                      </a:r>
                    </a:p>
                    <a:p>
                      <a:r>
                        <a:rPr lang="it-IT" sz="1100" dirty="0"/>
                        <a:t>Previste estensioni a Dormelletto e Arona (no Chiasso), fino a Monza, Bergamo, Morbegno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841176"/>
                  </a:ext>
                </a:extLst>
              </a:tr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Cr-Mn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2 STIBM distinti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it-IT" sz="1100" dirty="0"/>
                        <a:t>Cremona con 58 zone su 113 comuni (media 1,95)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it-IT" sz="1100" dirty="0"/>
                        <a:t>Mantova con 50 zone su 64 (media 1,28)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it-IT" sz="1100" dirty="0"/>
                        <a:t>Non approfondita questione estensioni </a:t>
                      </a:r>
                      <a:r>
                        <a:rPr lang="it-IT" sz="1100" dirty="0" err="1"/>
                        <a:t>interSTIBM</a:t>
                      </a:r>
                      <a:r>
                        <a:rPr lang="it-IT" sz="1100" dirty="0"/>
                        <a:t> e extraregionali; no integrazione FER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262048"/>
                  </a:ext>
                </a:extLst>
              </a:tr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Mi-Mb-Lo-</a:t>
                      </a:r>
                      <a:r>
                        <a:rPr lang="it-IT" sz="1100" dirty="0" err="1"/>
                        <a:t>Pv</a:t>
                      </a:r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33 zone per 435 comuni (media 13,18)</a:t>
                      </a:r>
                    </a:p>
                    <a:p>
                      <a:r>
                        <a:rPr lang="it-IT" sz="1100" dirty="0"/>
                        <a:t>Approvate estensioni verso Saronno, Busto, Cantù, Merate, Treviglio, Paderno d’Adda </a:t>
                      </a:r>
                      <a:r>
                        <a:rPr lang="it-IT" sz="1100" dirty="0" err="1"/>
                        <a:t>ecc</a:t>
                      </a:r>
                      <a:r>
                        <a:rPr lang="it-IT" sz="1100" dirty="0"/>
                        <a:t>…previa intesa con Agenzie</a:t>
                      </a:r>
                    </a:p>
                    <a:p>
                      <a:r>
                        <a:rPr lang="it-IT" sz="1100" dirty="0"/>
                        <a:t>Da valutare azzonamento Lomellina e il costo degli urbani centro-corona di Lodi, Pavia e Vigevano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799863"/>
                  </a:ext>
                </a:extLst>
              </a:tr>
              <a:tr h="487415">
                <a:tc>
                  <a:txBody>
                    <a:bodyPr/>
                    <a:lstStyle/>
                    <a:p>
                      <a:r>
                        <a:rPr lang="it-IT" sz="1100" dirty="0"/>
                        <a:t>Sondrio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43 zone su 77 comuni (media 1,79)</a:t>
                      </a:r>
                    </a:p>
                    <a:p>
                      <a:r>
                        <a:rPr lang="it-IT" sz="1100" dirty="0"/>
                        <a:t>Alcune scelte non coerenti (zone </a:t>
                      </a:r>
                      <a:r>
                        <a:rPr lang="it-IT" sz="1100" dirty="0" err="1"/>
                        <a:t>monocomunali</a:t>
                      </a:r>
                      <a:r>
                        <a:rPr lang="it-IT" sz="1100" dirty="0"/>
                        <a:t> molto periferiche)</a:t>
                      </a:r>
                    </a:p>
                    <a:p>
                      <a:r>
                        <a:rPr lang="it-IT" sz="1100" dirty="0"/>
                        <a:t>Previste estensioni a Colico e verso Edolo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385587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A3F546-C2A9-41AC-BAE8-4D72D088DCC5}"/>
              </a:ext>
            </a:extLst>
          </p:cNvPr>
          <p:cNvSpPr txBox="1"/>
          <p:nvPr/>
        </p:nvSpPr>
        <p:spPr>
          <a:xfrm>
            <a:off x="585524" y="5167348"/>
            <a:ext cx="63290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Il sistema prevede, inoltre, zone tecniche aggiuntive: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400" dirty="0"/>
              <a:t>per l’aeroporto di Bergamo (1 zona tecnica);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400" dirty="0"/>
              <a:t>la funivia di Selvino (2 zone tecniche);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400" dirty="0"/>
              <a:t>tra Treviglio e Arcene (non legata a un significativo polo attrattore – art. 3, comma 7 del </a:t>
            </a:r>
            <a:r>
              <a:rPr lang="it-IT" sz="1400" dirty="0" err="1"/>
              <a:t>r.r.</a:t>
            </a:r>
            <a:r>
              <a:rPr lang="it-IT" sz="1400" dirty="0"/>
              <a:t> – o alla presenza di impianti fissi – art. 10, comma 6 del </a:t>
            </a:r>
            <a:r>
              <a:rPr lang="it-IT" sz="1400" dirty="0" err="1"/>
              <a:t>r.r.</a:t>
            </a:r>
            <a:r>
              <a:rPr lang="it-IT" sz="14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085825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494468" y="756313"/>
            <a:ext cx="41937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dirty="0"/>
              <a:t>IL STIBM proposto prevede che:</a:t>
            </a:r>
          </a:p>
          <a:p>
            <a:pPr marL="285750" lvl="0" indent="-285750">
              <a:buFontTx/>
              <a:buChar char="-"/>
            </a:pPr>
            <a:r>
              <a:rPr lang="it-IT" dirty="0"/>
              <a:t>“il calcolo della “</a:t>
            </a:r>
            <a:r>
              <a:rPr lang="it-IT" i="1" dirty="0"/>
              <a:t>distanza zonale</a:t>
            </a:r>
            <a:r>
              <a:rPr lang="it-IT" dirty="0"/>
              <a:t>” viene effettuato …, nel caso di eventuali percorsi alternativi, considerando la distanza minima risultante… la distanza zonale è calcolata sulla base del percorso più breve tra gli itinerari possibili e autorizzati previsti dalla rete dei servizi di trasporto pubblico” (Fra le indicazioni per l'avvio del sistema è previsto il ricalcolo della distanza zonale in coerenza con gli itinerari che effettivamente saranno messi in esercizio. </a:t>
            </a:r>
          </a:p>
          <a:p>
            <a:pPr marL="285750" lvl="0" indent="-285750">
              <a:buFontTx/>
              <a:buChar char="-"/>
            </a:pPr>
            <a:endParaRPr lang="it-IT" dirty="0"/>
          </a:p>
          <a:p>
            <a:pPr marL="285750" lvl="0" indent="-285750">
              <a:buFontTx/>
              <a:buChar char="-"/>
            </a:pPr>
            <a:r>
              <a:rPr lang="it-IT" dirty="0"/>
              <a:t>biglietti/</a:t>
            </a:r>
            <a:r>
              <a:rPr lang="it-IT" dirty="0" err="1"/>
              <a:t>multicorsa</a:t>
            </a:r>
            <a:r>
              <a:rPr lang="it-IT" dirty="0"/>
              <a:t>/giornalieri sono venduti senza una OD associata.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56195F4-EDEF-47D3-8A05-583ED7E2F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307" y="893686"/>
            <a:ext cx="3870225" cy="48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680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3" y="1087238"/>
            <a:ext cx="40775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dirty="0"/>
              <a:t>L’analisi delle distanze zonali, fatta sull’attuale rete di trasporto (febbraio 2020 – fonte Muoversi) e non su quella prevista dal </a:t>
            </a:r>
            <a:r>
              <a:rPr lang="it-IT" dirty="0" err="1"/>
              <a:t>PdB</a:t>
            </a:r>
            <a:r>
              <a:rPr lang="it-IT" dirty="0"/>
              <a:t>, evidenzia come (teoricamente) le distanze zonali tra le OD in numerosi casi siano mutevoli a seconda dell’itinerario scelto</a:t>
            </a:r>
          </a:p>
          <a:p>
            <a:pPr lvl="0" algn="just"/>
            <a:endParaRPr lang="it-IT" dirty="0"/>
          </a:p>
          <a:p>
            <a:pPr lvl="0" algn="just"/>
            <a:r>
              <a:rPr lang="it-IT" dirty="0"/>
              <a:t>Questo è particolarmente evidente nell’area dell’hinterland, dell’Isola Bergamasca e nell’area di Pianura occidentale</a:t>
            </a:r>
          </a:p>
          <a:p>
            <a:pPr lvl="0" algn="just"/>
            <a:endParaRPr lang="it-IT" dirty="0"/>
          </a:p>
          <a:p>
            <a:pPr lvl="0" algn="just"/>
            <a:r>
              <a:rPr lang="it-IT" dirty="0"/>
              <a:t>Un analogo schema per tutto lo STIBM Milano-Monza si riassume in una linea che collega 9 punti </a:t>
            </a:r>
          </a:p>
        </p:txBody>
      </p:sp>
      <p:pic>
        <p:nvPicPr>
          <p:cNvPr id="6" name="Immagine 5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C9EB6B41-FC8C-4099-BD45-52C5B1DB8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800" y="756313"/>
            <a:ext cx="3818789" cy="578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17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3" y="851336"/>
            <a:ext cx="40775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dirty="0"/>
              <a:t>Questa impostazione rischia di essere in contrasto con uno degli obiettivi principali dell’integrazione (garantire l’utilizzo indifferente dei mezzi per uno spostamento) o di rendere «complessa» la gestione per l’utente e per i controllori del sistema.</a:t>
            </a:r>
          </a:p>
          <a:p>
            <a:pPr lvl="0" algn="just"/>
            <a:endParaRPr lang="it-IT" dirty="0"/>
          </a:p>
          <a:p>
            <a:pPr lvl="0" algn="just"/>
            <a:r>
              <a:rPr lang="it-IT" dirty="0"/>
              <a:t>Laddove sia confermato è necessario individuare e approvare gli itinerari autorizzati OD per OD</a:t>
            </a:r>
          </a:p>
        </p:txBody>
      </p:sp>
      <p:pic>
        <p:nvPicPr>
          <p:cNvPr id="6" name="Immagine 5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C9EB6B41-FC8C-4099-BD45-52C5B1DB8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800" y="756313"/>
            <a:ext cx="3818789" cy="578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29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3" y="851336"/>
            <a:ext cx="40775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dirty="0"/>
              <a:t>Es 1:</a:t>
            </a:r>
          </a:p>
          <a:p>
            <a:pPr lvl="0" algn="just"/>
            <a:endParaRPr lang="it-IT" dirty="0"/>
          </a:p>
          <a:p>
            <a:pPr algn="just"/>
            <a:r>
              <a:rPr lang="it-IT" dirty="0"/>
              <a:t>Treviglio-Bergamo: 5 zone.</a:t>
            </a:r>
          </a:p>
          <a:p>
            <a:pPr algn="just"/>
            <a:r>
              <a:rPr lang="it-IT" dirty="0"/>
              <a:t>Itinerari zonali possibili: </a:t>
            </a:r>
          </a:p>
          <a:p>
            <a:pPr algn="just"/>
            <a:r>
              <a:rPr lang="it-IT" dirty="0"/>
              <a:t>Ferro: BG-HI07-PI01-</a:t>
            </a:r>
            <a:r>
              <a:rPr lang="it-IT" dirty="0">
                <a:solidFill>
                  <a:srgbClr val="FF0000"/>
                </a:solidFill>
              </a:rPr>
              <a:t>zona tecnica</a:t>
            </a:r>
            <a:r>
              <a:rPr lang="it-IT" dirty="0"/>
              <a:t>-PI09</a:t>
            </a:r>
          </a:p>
          <a:p>
            <a:pPr algn="just"/>
            <a:r>
              <a:rPr lang="it-IT" dirty="0"/>
              <a:t>Gomma1: BG-HI07-PI01-</a:t>
            </a:r>
            <a:r>
              <a:rPr lang="it-IT" dirty="0">
                <a:solidFill>
                  <a:srgbClr val="FF0000"/>
                </a:solidFill>
              </a:rPr>
              <a:t>PI10</a:t>
            </a:r>
            <a:r>
              <a:rPr lang="it-IT" dirty="0"/>
              <a:t>-PI09</a:t>
            </a:r>
          </a:p>
          <a:p>
            <a:pPr algn="just"/>
            <a:r>
              <a:rPr lang="it-IT" dirty="0"/>
              <a:t>Gomma2: BG-HI07-PI01-</a:t>
            </a:r>
            <a:r>
              <a:rPr lang="it-IT" dirty="0">
                <a:solidFill>
                  <a:srgbClr val="FF0000"/>
                </a:solidFill>
              </a:rPr>
              <a:t>PI08</a:t>
            </a:r>
            <a:r>
              <a:rPr lang="it-IT" dirty="0"/>
              <a:t>-PI09</a:t>
            </a:r>
          </a:p>
          <a:p>
            <a:pPr algn="just"/>
            <a:endParaRPr lang="it-IT" dirty="0"/>
          </a:p>
          <a:p>
            <a:pPr algn="just"/>
            <a:r>
              <a:rPr lang="it-IT" dirty="0"/>
              <a:t>Un abbonato da Bergamo a Treviglio</a:t>
            </a:r>
          </a:p>
          <a:p>
            <a:pPr algn="just"/>
            <a:endParaRPr lang="it-IT" dirty="0"/>
          </a:p>
          <a:p>
            <a:pPr marL="285750" indent="-285750" algn="just">
              <a:buFontTx/>
              <a:buChar char="-"/>
            </a:pPr>
            <a:r>
              <a:rPr lang="it-IT" dirty="0"/>
              <a:t>Quali itinerari può utilizzare?</a:t>
            </a:r>
          </a:p>
          <a:p>
            <a:pPr marL="285750" indent="-285750" algn="just">
              <a:buFontTx/>
              <a:buChar char="-"/>
            </a:pPr>
            <a:r>
              <a:rPr lang="it-IT" dirty="0"/>
              <a:t>In quali zone può muoversi liberamente? </a:t>
            </a:r>
          </a:p>
          <a:p>
            <a:pPr marL="285750" indent="-285750" algn="just">
              <a:buFontTx/>
              <a:buChar char="-"/>
            </a:pPr>
            <a:r>
              <a:rPr lang="it-IT" dirty="0"/>
              <a:t>Dove sono indicati gli itinerari autorizzati che devono essere a conoscenza di utenti e controllori? </a:t>
            </a:r>
          </a:p>
          <a:p>
            <a:pPr lvl="0" algn="just"/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64C4890-193A-4410-8E51-94BC0BB8E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800" y="1686952"/>
            <a:ext cx="3499425" cy="2473900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3A622C4-ED39-4BCD-B786-1E3F5438B43F}"/>
              </a:ext>
            </a:extLst>
          </p:cNvPr>
          <p:cNvSpPr/>
          <p:nvPr/>
        </p:nvSpPr>
        <p:spPr>
          <a:xfrm>
            <a:off x="6914606" y="1532709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D1E81D7D-DC36-4C4D-BE79-51B2D40C1E55}"/>
              </a:ext>
            </a:extLst>
          </p:cNvPr>
          <p:cNvSpPr/>
          <p:nvPr/>
        </p:nvSpPr>
        <p:spPr>
          <a:xfrm>
            <a:off x="6257109" y="3779518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432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3" y="851336"/>
            <a:ext cx="40775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dirty="0"/>
              <a:t>Es 2:</a:t>
            </a:r>
          </a:p>
          <a:p>
            <a:pPr lvl="0" algn="just"/>
            <a:endParaRPr lang="it-IT" dirty="0"/>
          </a:p>
          <a:p>
            <a:pPr algn="just"/>
            <a:r>
              <a:rPr lang="it-IT" dirty="0"/>
              <a:t>Albano Sant’Alessandro-Bergamo: 3 zone.</a:t>
            </a:r>
          </a:p>
          <a:p>
            <a:pPr algn="just"/>
            <a:r>
              <a:rPr lang="it-IT" dirty="0"/>
              <a:t>Itinerari zonali possibili: </a:t>
            </a:r>
          </a:p>
          <a:p>
            <a:pPr algn="just"/>
            <a:r>
              <a:rPr lang="it-IT" dirty="0"/>
              <a:t>Ferro: BG-HI05-LA01</a:t>
            </a:r>
          </a:p>
          <a:p>
            <a:pPr algn="just"/>
            <a:r>
              <a:rPr lang="it-IT" dirty="0"/>
              <a:t>Gomma1: BG-HI05-LA01</a:t>
            </a:r>
          </a:p>
          <a:p>
            <a:pPr algn="just"/>
            <a:r>
              <a:rPr lang="it-IT" dirty="0"/>
              <a:t>Gomma2: BG-HI05-</a:t>
            </a:r>
            <a:r>
              <a:rPr lang="it-IT" dirty="0">
                <a:solidFill>
                  <a:srgbClr val="FF0000"/>
                </a:solidFill>
              </a:rPr>
              <a:t>HI03</a:t>
            </a:r>
            <a:r>
              <a:rPr lang="it-IT" dirty="0"/>
              <a:t>-LA01</a:t>
            </a:r>
          </a:p>
          <a:p>
            <a:pPr algn="just"/>
            <a:endParaRPr lang="it-IT" dirty="0"/>
          </a:p>
          <a:p>
            <a:pPr algn="just"/>
            <a:r>
              <a:rPr lang="it-IT" dirty="0"/>
              <a:t>Un abbonato da Bergamo a Albano </a:t>
            </a:r>
          </a:p>
          <a:p>
            <a:pPr algn="just"/>
            <a:endParaRPr lang="it-IT" dirty="0"/>
          </a:p>
          <a:p>
            <a:pPr marL="285750" indent="-285750" algn="just">
              <a:buFontTx/>
              <a:buChar char="-"/>
            </a:pPr>
            <a:r>
              <a:rPr lang="it-IT" dirty="0"/>
              <a:t>Quali itinerari può utilizzare?</a:t>
            </a:r>
          </a:p>
          <a:p>
            <a:pPr marL="285750" indent="-285750" algn="just">
              <a:buFontTx/>
              <a:buChar char="-"/>
            </a:pPr>
            <a:r>
              <a:rPr lang="it-IT" dirty="0"/>
              <a:t>In quali zone può muoversi liberamente? </a:t>
            </a:r>
          </a:p>
          <a:p>
            <a:pPr marL="285750" indent="-285750" algn="just">
              <a:buFontTx/>
              <a:buChar char="-"/>
            </a:pPr>
            <a:r>
              <a:rPr lang="it-IT" dirty="0"/>
              <a:t>Dove sono indicati gli itinerari autorizzati che devono essere a conoscenza di utenti e controllori? </a:t>
            </a:r>
          </a:p>
          <a:p>
            <a:pPr marL="285750" indent="-285750" algn="just">
              <a:buFontTx/>
              <a:buChar char="-"/>
            </a:pPr>
            <a:r>
              <a:rPr lang="it-IT" dirty="0">
                <a:solidFill>
                  <a:srgbClr val="FF0000"/>
                </a:solidFill>
              </a:rPr>
              <a:t>Se l’itinerario via HI03 è consentito, lo è anche per un titolo occasionale senza OD (es. </a:t>
            </a:r>
            <a:r>
              <a:rPr lang="it-IT" dirty="0" err="1">
                <a:solidFill>
                  <a:srgbClr val="FF0000"/>
                </a:solidFill>
              </a:rPr>
              <a:t>multicorsa</a:t>
            </a:r>
            <a:r>
              <a:rPr lang="it-IT" dirty="0">
                <a:solidFill>
                  <a:srgbClr val="FF0000"/>
                </a:solidFill>
              </a:rPr>
              <a:t> 3 zone)?</a:t>
            </a:r>
          </a:p>
          <a:p>
            <a:pPr lvl="0" algn="just"/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B50500B-6723-4A88-B255-63BFE4FCB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837082" y="1408310"/>
            <a:ext cx="3754350" cy="3656067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8822562D-14E2-4E96-84BD-CE8065BE45A9}"/>
              </a:ext>
            </a:extLst>
          </p:cNvPr>
          <p:cNvSpPr/>
          <p:nvPr/>
        </p:nvSpPr>
        <p:spPr>
          <a:xfrm>
            <a:off x="5386252" y="2897778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5FF10371-069E-4553-B30C-33B926C1ADBC}"/>
              </a:ext>
            </a:extLst>
          </p:cNvPr>
          <p:cNvSpPr/>
          <p:nvPr/>
        </p:nvSpPr>
        <p:spPr>
          <a:xfrm>
            <a:off x="6981637" y="3180807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34559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3" y="851336"/>
            <a:ext cx="407753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Per la parte ferroviaria sono elencate le “vie” Treviglio, Bergamo.</a:t>
            </a:r>
          </a:p>
          <a:p>
            <a:endParaRPr lang="it-IT" sz="1600" dirty="0"/>
          </a:p>
          <a:p>
            <a:r>
              <a:rPr lang="it-IT" sz="1600" dirty="0"/>
              <a:t>Ciò significa che se esiste un collegamento ferro lungo questi itinerari, non è garantita l’integrazione con i servizi gomma</a:t>
            </a:r>
          </a:p>
          <a:p>
            <a:endParaRPr lang="it-IT" sz="1600" dirty="0"/>
          </a:p>
          <a:p>
            <a:r>
              <a:rPr lang="it-IT" sz="1600" dirty="0"/>
              <a:t>es. </a:t>
            </a:r>
          </a:p>
          <a:p>
            <a:r>
              <a:rPr lang="it-IT" sz="1600" dirty="0"/>
              <a:t>Un utente da Caravaggio a Bergamo deve scegliere se usare il treno e pagare 6 zona (via </a:t>
            </a:r>
            <a:r>
              <a:rPr lang="it-IT" sz="1600" dirty="0" err="1"/>
              <a:t>treviglio</a:t>
            </a:r>
            <a:r>
              <a:rPr lang="it-IT" sz="1600" dirty="0"/>
              <a:t>) o la gomma pagando 4 zone.</a:t>
            </a:r>
          </a:p>
          <a:p>
            <a:pPr lvl="0" algn="just"/>
            <a:endParaRPr lang="it-IT" sz="1600" dirty="0"/>
          </a:p>
          <a:p>
            <a:pPr lvl="0" algn="just"/>
            <a:endParaRPr lang="it-IT" sz="1600" dirty="0"/>
          </a:p>
          <a:p>
            <a:pPr algn="just"/>
            <a:r>
              <a:rPr lang="it-IT" sz="1600" dirty="0"/>
              <a:t>Non è prevista, invece, la “via Rovato” e neppure l’azzonamento fino a tale località, quindi, le relazioni STIBM </a:t>
            </a:r>
            <a:r>
              <a:rPr lang="it-IT" sz="1600" dirty="0" err="1"/>
              <a:t>Bg</a:t>
            </a:r>
            <a:r>
              <a:rPr lang="it-IT" sz="1600" dirty="0"/>
              <a:t> – STIBM </a:t>
            </a:r>
            <a:r>
              <a:rPr lang="it-IT" sz="1600" dirty="0" err="1"/>
              <a:t>Bg</a:t>
            </a:r>
            <a:r>
              <a:rPr lang="it-IT" sz="1600" dirty="0"/>
              <a:t> via Rovato sono da tariffare a tariffa lineare anche se esistono collegamenti gomma (es. Calcio-Seriate).</a:t>
            </a:r>
          </a:p>
          <a:p>
            <a:pPr lvl="0" algn="just"/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086EBF8-5360-41D0-8C4A-553D87AA4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544" y="1686952"/>
            <a:ext cx="3499425" cy="2473900"/>
          </a:xfrm>
          <a:prstGeom prst="rect">
            <a:avLst/>
          </a:prstGeom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9DBFC263-FB76-4CD0-9A14-67896490D789}"/>
              </a:ext>
            </a:extLst>
          </p:cNvPr>
          <p:cNvSpPr/>
          <p:nvPr/>
        </p:nvSpPr>
        <p:spPr>
          <a:xfrm>
            <a:off x="6805749" y="3779515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BF8DBB13-DA2C-4499-B7DA-92A04E6044AA}"/>
              </a:ext>
            </a:extLst>
          </p:cNvPr>
          <p:cNvSpPr/>
          <p:nvPr/>
        </p:nvSpPr>
        <p:spPr>
          <a:xfrm>
            <a:off x="6910252" y="1537067"/>
            <a:ext cx="548640" cy="5312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7293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41A1F3-D927-B649-9AB3-A02D356A2B72}"/>
              </a:ext>
            </a:extLst>
          </p:cNvPr>
          <p:cNvSpPr txBox="1"/>
          <p:nvPr/>
        </p:nvSpPr>
        <p:spPr>
          <a:xfrm>
            <a:off x="376518" y="343505"/>
            <a:ext cx="8364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lvl="0" algn="ctr" hangingPunct="0">
              <a:spcBef>
                <a:spcPts val="300"/>
              </a:spcBef>
              <a:spcAft>
                <a:spcPts val="300"/>
              </a:spcAft>
            </a:pPr>
            <a:r>
              <a:rPr lang="it-IT" b="1" dirty="0"/>
              <a:t>L’azzonamento – vie e percorsi autorizzati</a:t>
            </a:r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  <a:p>
            <a:pPr hangingPunct="0">
              <a:spcBef>
                <a:spcPts val="300"/>
              </a:spcBef>
              <a:spcAft>
                <a:spcPts val="300"/>
              </a:spcAft>
            </a:pPr>
            <a:endParaRPr lang="it-IT" sz="16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4CCB73-31B2-4DBB-9657-25174A59E275}"/>
              </a:ext>
            </a:extLst>
          </p:cNvPr>
          <p:cNvSpPr txBox="1"/>
          <p:nvPr/>
        </p:nvSpPr>
        <p:spPr>
          <a:xfrm>
            <a:off x="610392" y="851336"/>
            <a:ext cx="798496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dirty="0"/>
              <a:t>Altra situazione determinata dall’azzonamento è che alcune linee entrano ed escono dalle zone creando una sorta di “uncino” che determina per il collegamento tra due comuni posti nella stessa zona di attraversare anche altre zone. 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Ad esempio:</a:t>
            </a:r>
          </a:p>
          <a:p>
            <a:pPr lvl="0"/>
            <a:r>
              <a:rPr lang="it-IT" dirty="0"/>
              <a:t>La linea </a:t>
            </a:r>
            <a:r>
              <a:rPr lang="it-IT" u="sng" dirty="0"/>
              <a:t>Treviglio-Romano-Cividate</a:t>
            </a:r>
            <a:r>
              <a:rPr lang="it-IT" dirty="0"/>
              <a:t> prevede diversi “uncini” con rientro in zone già attraversate (verso la PI13 da PI7 e ritorno, verso la PI12 da PI08 e ritorno)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Un collegamento tra Antegnate e Isso, entrambi comuni in zona PI07, infatti, richiede di transitare per Fontanella in zona PI13 (e acquistarla? E averci il diritto di muoversi in tale zona?)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Si ha rischio di fughe tariffarie (es. per spostamenti </a:t>
            </a:r>
          </a:p>
          <a:p>
            <a:pPr lvl="0"/>
            <a:r>
              <a:rPr lang="it-IT" dirty="0"/>
              <a:t>Antegnate PI07 –Fontanella PI13 (2 zone)</a:t>
            </a:r>
          </a:p>
          <a:p>
            <a:pPr lvl="0" algn="just"/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7F3D25-058E-4B8B-ABA2-21F5E45E0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272" y="4055625"/>
            <a:ext cx="2048317" cy="237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17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26024</TotalTime>
  <Words>2112</Words>
  <Application>Microsoft Office PowerPoint</Application>
  <PresentationFormat>Presentazione su schermo (4:3)</PresentationFormat>
  <Paragraphs>176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Fabio Pagani</cp:lastModifiedBy>
  <cp:revision>647</cp:revision>
  <cp:lastPrinted>2020-02-04T14:31:28Z</cp:lastPrinted>
  <dcterms:created xsi:type="dcterms:W3CDTF">2015-10-29T09:08:29Z</dcterms:created>
  <dcterms:modified xsi:type="dcterms:W3CDTF">2020-05-11T10:24:45Z</dcterms:modified>
</cp:coreProperties>
</file>